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3"/>
  </p:notesMasterIdLst>
  <p:sldIdLst>
    <p:sldId id="271" r:id="rId2"/>
    <p:sldId id="260" r:id="rId3"/>
    <p:sldId id="259" r:id="rId4"/>
    <p:sldId id="261" r:id="rId5"/>
    <p:sldId id="262" r:id="rId6"/>
    <p:sldId id="263" r:id="rId7"/>
    <p:sldId id="273" r:id="rId8"/>
    <p:sldId id="276" r:id="rId9"/>
    <p:sldId id="278" r:id="rId10"/>
    <p:sldId id="266" r:id="rId11"/>
    <p:sldId id="25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83" autoAdjust="0"/>
    <p:restoredTop sz="77488" autoAdjust="0"/>
  </p:normalViewPr>
  <p:slideViewPr>
    <p:cSldViewPr snapToGrid="0">
      <p:cViewPr>
        <p:scale>
          <a:sx n="66" d="100"/>
          <a:sy n="66" d="100"/>
        </p:scale>
        <p:origin x="780"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s Feiock" userId="e6f7eda9e95761b0" providerId="Windows Live" clId="Web-{C374CAD9-5DA5-4DF7-AB59-BF7B1542C350}"/>
    <pc:docChg chg="delSld modSld">
      <pc:chgData name="Lucas Feiock" userId="e6f7eda9e95761b0" providerId="Windows Live" clId="Web-{C374CAD9-5DA5-4DF7-AB59-BF7B1542C350}" dt="2018-07-27T21:10:47.673" v="5"/>
      <pc:docMkLst>
        <pc:docMk/>
      </pc:docMkLst>
    </pc:docChg>
  </pc:docChgLst>
  <pc:docChgLst>
    <pc:chgData name="Lucas Feiock" userId="e6f7eda9e95761b0" providerId="LiveId" clId="{B252CCBE-8600-4E0F-A093-65228F15F03A}"/>
    <pc:docChg chg="undo custSel mod addSld delSld modSld sldOrd">
      <pc:chgData name="Lucas Feiock" userId="e6f7eda9e95761b0" providerId="LiveId" clId="{B252CCBE-8600-4E0F-A093-65228F15F03A}" dt="2018-08-06T23:54:49.835" v="7537" actId="20577"/>
      <pc:docMkLst>
        <pc:docMk/>
      </pc:docMkLst>
      <pc:sldChg chg="addSp delSp modSp mod ord setBg modNotesTx">
        <pc:chgData name="Lucas Feiock" userId="e6f7eda9e95761b0" providerId="LiveId" clId="{B252CCBE-8600-4E0F-A093-65228F15F03A}" dt="2018-08-01T15:26:35.374" v="6331" actId="20577"/>
        <pc:sldMkLst>
          <pc:docMk/>
          <pc:sldMk cId="4164432865" sldId="258"/>
        </pc:sldMkLst>
        <pc:spChg chg="mod">
          <ac:chgData name="Lucas Feiock" userId="e6f7eda9e95761b0" providerId="LiveId" clId="{B252CCBE-8600-4E0F-A093-65228F15F03A}" dt="2018-08-01T15:26:35.374" v="6331" actId="20577"/>
          <ac:spMkLst>
            <pc:docMk/>
            <pc:sldMk cId="4164432865" sldId="258"/>
            <ac:spMk id="2" creationId="{05713598-2A09-4453-8391-F3F6F96632D5}"/>
          </ac:spMkLst>
        </pc:spChg>
        <pc:spChg chg="add del">
          <ac:chgData name="Lucas Feiock" userId="e6f7eda9e95761b0" providerId="LiveId" clId="{B252CCBE-8600-4E0F-A093-65228F15F03A}" dt="2018-07-27T21:38:20.867" v="38" actId="26606"/>
          <ac:spMkLst>
            <pc:docMk/>
            <pc:sldMk cId="4164432865" sldId="258"/>
            <ac:spMk id="3" creationId="{60D3652E-C146-404D-8FBE-25CD933AF93D}"/>
          </ac:spMkLst>
        </pc:spChg>
        <pc:spChg chg="add del">
          <ac:chgData name="Lucas Feiock" userId="e6f7eda9e95761b0" providerId="LiveId" clId="{B252CCBE-8600-4E0F-A093-65228F15F03A}" dt="2018-07-27T21:38:14.470" v="31" actId="26606"/>
          <ac:spMkLst>
            <pc:docMk/>
            <pc:sldMk cId="4164432865" sldId="258"/>
            <ac:spMk id="10" creationId="{68575C10-8187-4AC4-AD72-C754EAFD2867}"/>
          </ac:spMkLst>
        </pc:spChg>
        <pc:spChg chg="add del">
          <ac:chgData name="Lucas Feiock" userId="e6f7eda9e95761b0" providerId="LiveId" clId="{B252CCBE-8600-4E0F-A093-65228F15F03A}" dt="2018-07-27T21:38:16.431" v="33" actId="26606"/>
          <ac:spMkLst>
            <pc:docMk/>
            <pc:sldMk cId="4164432865" sldId="258"/>
            <ac:spMk id="14" creationId="{BE95D989-81FA-4BAD-9AD5-E46CEDA91B36}"/>
          </ac:spMkLst>
        </pc:spChg>
        <pc:spChg chg="add del">
          <ac:chgData name="Lucas Feiock" userId="e6f7eda9e95761b0" providerId="LiveId" clId="{B252CCBE-8600-4E0F-A093-65228F15F03A}" dt="2018-07-27T21:38:16.431" v="33" actId="26606"/>
          <ac:spMkLst>
            <pc:docMk/>
            <pc:sldMk cId="4164432865" sldId="258"/>
            <ac:spMk id="15" creationId="{156189E5-8A3E-4CFD-B71B-CCD0F8495E56}"/>
          </ac:spMkLst>
        </pc:spChg>
        <pc:spChg chg="add del">
          <ac:chgData name="Lucas Feiock" userId="e6f7eda9e95761b0" providerId="LiveId" clId="{B252CCBE-8600-4E0F-A093-65228F15F03A}" dt="2018-07-27T21:38:18.503" v="35" actId="26606"/>
          <ac:spMkLst>
            <pc:docMk/>
            <pc:sldMk cId="4164432865" sldId="258"/>
            <ac:spMk id="18" creationId="{68575C10-8187-4AC4-AD72-C754EAFD2867}"/>
          </ac:spMkLst>
        </pc:spChg>
        <pc:spChg chg="add del">
          <ac:chgData name="Lucas Feiock" userId="e6f7eda9e95761b0" providerId="LiveId" clId="{B252CCBE-8600-4E0F-A093-65228F15F03A}" dt="2018-07-27T21:38:20.836" v="37" actId="26606"/>
          <ac:spMkLst>
            <pc:docMk/>
            <pc:sldMk cId="4164432865" sldId="258"/>
            <ac:spMk id="22" creationId="{BE95D989-81FA-4BAD-9AD5-E46CEDA91B36}"/>
          </ac:spMkLst>
        </pc:spChg>
        <pc:spChg chg="add del">
          <ac:chgData name="Lucas Feiock" userId="e6f7eda9e95761b0" providerId="LiveId" clId="{B252CCBE-8600-4E0F-A093-65228F15F03A}" dt="2018-07-27T21:38:20.836" v="37" actId="26606"/>
          <ac:spMkLst>
            <pc:docMk/>
            <pc:sldMk cId="4164432865" sldId="258"/>
            <ac:spMk id="23" creationId="{156189E5-8A3E-4CFD-B71B-CCD0F8495E56}"/>
          </ac:spMkLst>
        </pc:spChg>
        <pc:spChg chg="add mod">
          <ac:chgData name="Lucas Feiock" userId="e6f7eda9e95761b0" providerId="LiveId" clId="{B252CCBE-8600-4E0F-A093-65228F15F03A}" dt="2018-08-01T15:26:05.040" v="6329" actId="20577"/>
          <ac:spMkLst>
            <pc:docMk/>
            <pc:sldMk cId="4164432865" sldId="258"/>
            <ac:spMk id="25" creationId="{ACF651CB-2BBB-435C-9337-822AB8D02F7A}"/>
          </ac:spMkLst>
        </pc:spChg>
        <pc:spChg chg="add del">
          <ac:chgData name="Lucas Feiock" userId="e6f7eda9e95761b0" providerId="LiveId" clId="{B252CCBE-8600-4E0F-A093-65228F15F03A}" dt="2018-07-28T14:24:20.909" v="259" actId="26606"/>
          <ac:spMkLst>
            <pc:docMk/>
            <pc:sldMk cId="4164432865" sldId="258"/>
            <ac:spMk id="26" creationId="{68575C10-8187-4AC4-AD72-C754EAFD2867}"/>
          </ac:spMkLst>
        </pc:spChg>
        <pc:graphicFrameChg chg="add del">
          <ac:chgData name="Lucas Feiock" userId="e6f7eda9e95761b0" providerId="LiveId" clId="{B252CCBE-8600-4E0F-A093-65228F15F03A}" dt="2018-07-27T21:38:14.470" v="31" actId="26606"/>
          <ac:graphicFrameMkLst>
            <pc:docMk/>
            <pc:sldMk cId="4164432865" sldId="258"/>
            <ac:graphicFrameMk id="5" creationId="{C142FEB0-8F94-4E8C-BBE3-4260BC0C48EA}"/>
          </ac:graphicFrameMkLst>
        </pc:graphicFrameChg>
        <pc:graphicFrameChg chg="add del">
          <ac:chgData name="Lucas Feiock" userId="e6f7eda9e95761b0" providerId="LiveId" clId="{B252CCBE-8600-4E0F-A093-65228F15F03A}" dt="2018-07-27T21:38:16.431" v="33" actId="26606"/>
          <ac:graphicFrameMkLst>
            <pc:docMk/>
            <pc:sldMk cId="4164432865" sldId="258"/>
            <ac:graphicFrameMk id="16" creationId="{1EDBB536-A5E7-44E1-B236-A6FFB2A68A15}"/>
          </ac:graphicFrameMkLst>
        </pc:graphicFrameChg>
        <pc:graphicFrameChg chg="add del">
          <ac:chgData name="Lucas Feiock" userId="e6f7eda9e95761b0" providerId="LiveId" clId="{B252CCBE-8600-4E0F-A093-65228F15F03A}" dt="2018-07-27T21:38:18.503" v="35" actId="26606"/>
          <ac:graphicFrameMkLst>
            <pc:docMk/>
            <pc:sldMk cId="4164432865" sldId="258"/>
            <ac:graphicFrameMk id="20" creationId="{C142FEB0-8F94-4E8C-BBE3-4260BC0C48EA}"/>
          </ac:graphicFrameMkLst>
        </pc:graphicFrameChg>
        <pc:graphicFrameChg chg="add del">
          <ac:chgData name="Lucas Feiock" userId="e6f7eda9e95761b0" providerId="LiveId" clId="{B252CCBE-8600-4E0F-A093-65228F15F03A}" dt="2018-07-27T21:38:20.836" v="37" actId="26606"/>
          <ac:graphicFrameMkLst>
            <pc:docMk/>
            <pc:sldMk cId="4164432865" sldId="258"/>
            <ac:graphicFrameMk id="24" creationId="{28E48C60-4A4F-47F2-B61B-23E16E9F373C}"/>
          </ac:graphicFrameMkLst>
        </pc:graphicFrameChg>
        <pc:graphicFrameChg chg="add del mod ord modGraphic">
          <ac:chgData name="Lucas Feiock" userId="e6f7eda9e95761b0" providerId="LiveId" clId="{B252CCBE-8600-4E0F-A093-65228F15F03A}" dt="2018-07-28T14:25:01.156" v="260" actId="11529"/>
          <ac:graphicFrameMkLst>
            <pc:docMk/>
            <pc:sldMk cId="4164432865" sldId="258"/>
            <ac:graphicFrameMk id="28" creationId="{C142FEB0-8F94-4E8C-BBE3-4260BC0C48EA}"/>
          </ac:graphicFrameMkLst>
        </pc:graphicFrameChg>
        <pc:picChg chg="add del mod">
          <ac:chgData name="Lucas Feiock" userId="e6f7eda9e95761b0" providerId="LiveId" clId="{B252CCBE-8600-4E0F-A093-65228F15F03A}" dt="2018-07-28T14:20:36.456" v="233" actId="478"/>
          <ac:picMkLst>
            <pc:docMk/>
            <pc:sldMk cId="4164432865" sldId="258"/>
            <ac:picMk id="4" creationId="{FB04D9C2-9AA0-40FB-80FA-D7158DFD6820}"/>
          </ac:picMkLst>
        </pc:picChg>
        <pc:picChg chg="add del">
          <ac:chgData name="Lucas Feiock" userId="e6f7eda9e95761b0" providerId="LiveId" clId="{B252CCBE-8600-4E0F-A093-65228F15F03A}" dt="2018-07-28T14:20:33.778" v="231" actId="20577"/>
          <ac:picMkLst>
            <pc:docMk/>
            <pc:sldMk cId="4164432865" sldId="258"/>
            <ac:picMk id="6" creationId="{97778497-2E95-428D-ACC0-AFD60E4E40AE}"/>
          </ac:picMkLst>
        </pc:picChg>
        <pc:picChg chg="add del">
          <ac:chgData name="Lucas Feiock" userId="e6f7eda9e95761b0" providerId="LiveId" clId="{B252CCBE-8600-4E0F-A093-65228F15F03A}" dt="2018-07-28T14:20:40.535" v="235" actId="20577"/>
          <ac:picMkLst>
            <pc:docMk/>
            <pc:sldMk cId="4164432865" sldId="258"/>
            <ac:picMk id="7" creationId="{0BA24C73-8E4D-4906-B448-E00A11D19F42}"/>
          </ac:picMkLst>
        </pc:picChg>
        <pc:picChg chg="add del mod">
          <ac:chgData name="Lucas Feiock" userId="e6f7eda9e95761b0" providerId="LiveId" clId="{B252CCBE-8600-4E0F-A093-65228F15F03A}" dt="2018-07-28T14:21:10.940" v="241" actId="478"/>
          <ac:picMkLst>
            <pc:docMk/>
            <pc:sldMk cId="4164432865" sldId="258"/>
            <ac:picMk id="8" creationId="{62E778C2-EA7C-479B-9FC3-87686517E474}"/>
          </ac:picMkLst>
        </pc:picChg>
        <pc:picChg chg="add del mod">
          <ac:chgData name="Lucas Feiock" userId="e6f7eda9e95761b0" providerId="LiveId" clId="{B252CCBE-8600-4E0F-A093-65228F15F03A}" dt="2018-07-28T14:21:57.419" v="245" actId="478"/>
          <ac:picMkLst>
            <pc:docMk/>
            <pc:sldMk cId="4164432865" sldId="258"/>
            <ac:picMk id="9" creationId="{59712E2E-5206-4776-87A2-4148A8457444}"/>
          </ac:picMkLst>
        </pc:picChg>
        <pc:picChg chg="add del mod">
          <ac:chgData name="Lucas Feiock" userId="e6f7eda9e95761b0" providerId="LiveId" clId="{B252CCBE-8600-4E0F-A093-65228F15F03A}" dt="2018-07-28T14:22:33.228" v="253" actId="478"/>
          <ac:picMkLst>
            <pc:docMk/>
            <pc:sldMk cId="4164432865" sldId="258"/>
            <ac:picMk id="11" creationId="{2D494C0E-1FC1-4052-A5A3-964BEC0637BC}"/>
          </ac:picMkLst>
        </pc:picChg>
        <pc:picChg chg="add del">
          <ac:chgData name="Lucas Feiock" userId="e6f7eda9e95761b0" providerId="LiveId" clId="{B252CCBE-8600-4E0F-A093-65228F15F03A}" dt="2018-07-28T14:23:00.799" v="255" actId="478"/>
          <ac:picMkLst>
            <pc:docMk/>
            <pc:sldMk cId="4164432865" sldId="258"/>
            <ac:picMk id="13" creationId="{5717DD66-8733-4B33-A8BB-86D67A980C15}"/>
          </ac:picMkLst>
        </pc:picChg>
        <pc:picChg chg="add del">
          <ac:chgData name="Lucas Feiock" userId="e6f7eda9e95761b0" providerId="LiveId" clId="{B252CCBE-8600-4E0F-A093-65228F15F03A}" dt="2018-07-28T14:24:08.179" v="257" actId="478"/>
          <ac:picMkLst>
            <pc:docMk/>
            <pc:sldMk cId="4164432865" sldId="258"/>
            <ac:picMk id="17" creationId="{9F20B9C6-79BC-4729-A3FE-D5F0A17E7DC7}"/>
          </ac:picMkLst>
        </pc:picChg>
        <pc:picChg chg="add mod">
          <ac:chgData name="Lucas Feiock" userId="e6f7eda9e95761b0" providerId="LiveId" clId="{B252CCBE-8600-4E0F-A093-65228F15F03A}" dt="2018-07-28T14:24:20.909" v="259" actId="26606"/>
          <ac:picMkLst>
            <pc:docMk/>
            <pc:sldMk cId="4164432865" sldId="258"/>
            <ac:picMk id="21" creationId="{E41B6D27-3704-4AF2-8DC1-C705D02BDBF6}"/>
          </ac:picMkLst>
        </pc:picChg>
        <pc:cxnChg chg="add del">
          <ac:chgData name="Lucas Feiock" userId="e6f7eda9e95761b0" providerId="LiveId" clId="{B252CCBE-8600-4E0F-A093-65228F15F03A}" dt="2018-07-27T21:38:14.470" v="31" actId="26606"/>
          <ac:cxnSpMkLst>
            <pc:docMk/>
            <pc:sldMk cId="4164432865" sldId="258"/>
            <ac:cxnSpMk id="12" creationId="{74E776C9-ED67-41B7-B3A3-4DF76EF3ACEE}"/>
          </ac:cxnSpMkLst>
        </pc:cxnChg>
        <pc:cxnChg chg="add del">
          <ac:chgData name="Lucas Feiock" userId="e6f7eda9e95761b0" providerId="LiveId" clId="{B252CCBE-8600-4E0F-A093-65228F15F03A}" dt="2018-07-27T21:38:18.503" v="35" actId="26606"/>
          <ac:cxnSpMkLst>
            <pc:docMk/>
            <pc:sldMk cId="4164432865" sldId="258"/>
            <ac:cxnSpMk id="19" creationId="{74E776C9-ED67-41B7-B3A3-4DF76EF3ACEE}"/>
          </ac:cxnSpMkLst>
        </pc:cxnChg>
        <pc:cxnChg chg="add del">
          <ac:chgData name="Lucas Feiock" userId="e6f7eda9e95761b0" providerId="LiveId" clId="{B252CCBE-8600-4E0F-A093-65228F15F03A}" dt="2018-07-28T14:24:20.909" v="259" actId="26606"/>
          <ac:cxnSpMkLst>
            <pc:docMk/>
            <pc:sldMk cId="4164432865" sldId="258"/>
            <ac:cxnSpMk id="27" creationId="{74E776C9-ED67-41B7-B3A3-4DF76EF3ACEE}"/>
          </ac:cxnSpMkLst>
        </pc:cxnChg>
        <pc:cxnChg chg="add del">
          <ac:chgData name="Lucas Feiock" userId="e6f7eda9e95761b0" providerId="LiveId" clId="{B252CCBE-8600-4E0F-A093-65228F15F03A}" dt="2018-07-28T14:20:58.279" v="238" actId="26606"/>
          <ac:cxnSpMkLst>
            <pc:docMk/>
            <pc:sldMk cId="4164432865" sldId="258"/>
            <ac:cxnSpMk id="30" creationId="{E4A809D5-3600-46D4-A466-67F2349A54FB}"/>
          </ac:cxnSpMkLst>
        </pc:cxnChg>
        <pc:cxnChg chg="add del">
          <ac:chgData name="Lucas Feiock" userId="e6f7eda9e95761b0" providerId="LiveId" clId="{B252CCBE-8600-4E0F-A093-65228F15F03A}" dt="2018-07-28T14:21:54.936" v="244" actId="26606"/>
          <ac:cxnSpMkLst>
            <pc:docMk/>
            <pc:sldMk cId="4164432865" sldId="258"/>
            <ac:cxnSpMk id="31" creationId="{E4A809D5-3600-46D4-A466-67F2349A54FB}"/>
          </ac:cxnSpMkLst>
        </pc:cxnChg>
        <pc:cxnChg chg="add del">
          <ac:chgData name="Lucas Feiock" userId="e6f7eda9e95761b0" providerId="LiveId" clId="{B252CCBE-8600-4E0F-A093-65228F15F03A}" dt="2018-07-28T14:21:09.486" v="240" actId="26606"/>
          <ac:cxnSpMkLst>
            <pc:docMk/>
            <pc:sldMk cId="4164432865" sldId="258"/>
            <ac:cxnSpMk id="32" creationId="{E4A809D5-3600-46D4-A466-67F2349A54FB}"/>
          </ac:cxnSpMkLst>
        </pc:cxnChg>
        <pc:cxnChg chg="add del">
          <ac:chgData name="Lucas Feiock" userId="e6f7eda9e95761b0" providerId="LiveId" clId="{B252CCBE-8600-4E0F-A093-65228F15F03A}" dt="2018-07-28T14:20:34.349" v="232" actId="26606"/>
          <ac:cxnSpMkLst>
            <pc:docMk/>
            <pc:sldMk cId="4164432865" sldId="258"/>
            <ac:cxnSpMk id="33" creationId="{E4A809D5-3600-46D4-A466-67F2349A54FB}"/>
          </ac:cxnSpMkLst>
        </pc:cxnChg>
        <pc:cxnChg chg="add del">
          <ac:chgData name="Lucas Feiock" userId="e6f7eda9e95761b0" providerId="LiveId" clId="{B252CCBE-8600-4E0F-A093-65228F15F03A}" dt="2018-07-28T14:22:19.815" v="248" actId="26606"/>
          <ac:cxnSpMkLst>
            <pc:docMk/>
            <pc:sldMk cId="4164432865" sldId="258"/>
            <ac:cxnSpMk id="34" creationId="{E4A809D5-3600-46D4-A466-67F2349A54FB}"/>
          </ac:cxnSpMkLst>
        </pc:cxnChg>
        <pc:cxnChg chg="add">
          <ac:chgData name="Lucas Feiock" userId="e6f7eda9e95761b0" providerId="LiveId" clId="{B252CCBE-8600-4E0F-A093-65228F15F03A}" dt="2018-07-28T14:24:20.909" v="259" actId="26606"/>
          <ac:cxnSpMkLst>
            <pc:docMk/>
            <pc:sldMk cId="4164432865" sldId="258"/>
            <ac:cxnSpMk id="35" creationId="{E4A809D5-3600-46D4-A466-67F2349A54FB}"/>
          </ac:cxnSpMkLst>
        </pc:cxnChg>
        <pc:cxnChg chg="add del">
          <ac:chgData name="Lucas Feiock" userId="e6f7eda9e95761b0" providerId="LiveId" clId="{B252CCBE-8600-4E0F-A093-65228F15F03A}" dt="2018-07-28T14:22:21.922" v="250" actId="26606"/>
          <ac:cxnSpMkLst>
            <pc:docMk/>
            <pc:sldMk cId="4164432865" sldId="258"/>
            <ac:cxnSpMk id="36" creationId="{E4A809D5-3600-46D4-A466-67F2349A54FB}"/>
          </ac:cxnSpMkLst>
        </pc:cxnChg>
        <pc:cxnChg chg="add del">
          <ac:chgData name="Lucas Feiock" userId="e6f7eda9e95761b0" providerId="LiveId" clId="{B252CCBE-8600-4E0F-A093-65228F15F03A}" dt="2018-07-28T14:22:31.759" v="252" actId="26606"/>
          <ac:cxnSpMkLst>
            <pc:docMk/>
            <pc:sldMk cId="4164432865" sldId="258"/>
            <ac:cxnSpMk id="38" creationId="{E4A809D5-3600-46D4-A466-67F2349A54FB}"/>
          </ac:cxnSpMkLst>
        </pc:cxnChg>
      </pc:sldChg>
      <pc:sldChg chg="addSp delSp modSp mod setBg modNotesTx">
        <pc:chgData name="Lucas Feiock" userId="e6f7eda9e95761b0" providerId="LiveId" clId="{B252CCBE-8600-4E0F-A093-65228F15F03A}" dt="2018-08-02T01:50:47.110" v="6884" actId="20577"/>
        <pc:sldMkLst>
          <pc:docMk/>
          <pc:sldMk cId="3613059645" sldId="259"/>
        </pc:sldMkLst>
        <pc:spChg chg="mod">
          <ac:chgData name="Lucas Feiock" userId="e6f7eda9e95761b0" providerId="LiveId" clId="{B252CCBE-8600-4E0F-A093-65228F15F03A}" dt="2018-08-01T11:34:53.414" v="4550" actId="27636"/>
          <ac:spMkLst>
            <pc:docMk/>
            <pc:sldMk cId="3613059645" sldId="259"/>
            <ac:spMk id="2" creationId="{AE3A41D2-1971-4B49-986C-6BF7827D8395}"/>
          </ac:spMkLst>
        </pc:spChg>
        <pc:spChg chg="mod">
          <ac:chgData name="Lucas Feiock" userId="e6f7eda9e95761b0" providerId="LiveId" clId="{B252CCBE-8600-4E0F-A093-65228F15F03A}" dt="2018-08-01T11:33:43.275" v="4528" actId="20577"/>
          <ac:spMkLst>
            <pc:docMk/>
            <pc:sldMk cId="3613059645" sldId="259"/>
            <ac:spMk id="3" creationId="{B0E24EAC-F517-4832-B6DE-917EF582B8C1}"/>
          </ac:spMkLst>
        </pc:spChg>
        <pc:spChg chg="del mod">
          <ac:chgData name="Lucas Feiock" userId="e6f7eda9e95761b0" providerId="LiveId" clId="{B252CCBE-8600-4E0F-A093-65228F15F03A}" dt="2018-07-29T00:36:40.255" v="441" actId="20577"/>
          <ac:spMkLst>
            <pc:docMk/>
            <pc:sldMk cId="3613059645" sldId="259"/>
            <ac:spMk id="4" creationId="{E5B1553C-93EA-4E23-B4FD-D10C18BC4CF2}"/>
          </ac:spMkLst>
        </pc:spChg>
        <pc:picChg chg="add del">
          <ac:chgData name="Lucas Feiock" userId="e6f7eda9e95761b0" providerId="LiveId" clId="{B252CCBE-8600-4E0F-A093-65228F15F03A}" dt="2018-07-29T00:37:31.616" v="444" actId="478"/>
          <ac:picMkLst>
            <pc:docMk/>
            <pc:sldMk cId="3613059645" sldId="259"/>
            <ac:picMk id="5" creationId="{B047D939-9918-41E2-9EF8-650F592D5528}"/>
          </ac:picMkLst>
        </pc:picChg>
        <pc:picChg chg="add mod">
          <ac:chgData name="Lucas Feiock" userId="e6f7eda9e95761b0" providerId="LiveId" clId="{B252CCBE-8600-4E0F-A093-65228F15F03A}" dt="2018-07-29T00:37:35.137" v="446" actId="26606"/>
          <ac:picMkLst>
            <pc:docMk/>
            <pc:sldMk cId="3613059645" sldId="259"/>
            <ac:picMk id="6" creationId="{6E0358D0-43A6-4742-855C-E137010BC9A3}"/>
          </ac:picMkLst>
        </pc:picChg>
        <pc:picChg chg="add del mod">
          <ac:chgData name="Lucas Feiock" userId="e6f7eda9e95761b0" providerId="LiveId" clId="{B252CCBE-8600-4E0F-A093-65228F15F03A}" dt="2018-07-29T00:36:40.235" v="439" actId="20577"/>
          <ac:picMkLst>
            <pc:docMk/>
            <pc:sldMk cId="3613059645" sldId="259"/>
            <ac:picMk id="8194" creationId="{07748592-D005-4802-998A-501070F92E6D}"/>
          </ac:picMkLst>
        </pc:picChg>
        <pc:cxnChg chg="add">
          <ac:chgData name="Lucas Feiock" userId="e6f7eda9e95761b0" providerId="LiveId" clId="{B252CCBE-8600-4E0F-A093-65228F15F03A}" dt="2018-07-29T00:37:35.137" v="446" actId="26606"/>
          <ac:cxnSpMkLst>
            <pc:docMk/>
            <pc:sldMk cId="3613059645" sldId="259"/>
            <ac:cxnSpMk id="11" creationId="{E4A809D5-3600-46D4-A466-67F2349A54FB}"/>
          </ac:cxnSpMkLst>
        </pc:cxnChg>
      </pc:sldChg>
      <pc:sldChg chg="addSp delSp modSp mod setBg setClrOvrMap modNotesTx">
        <pc:chgData name="Lucas Feiock" userId="e6f7eda9e95761b0" providerId="LiveId" clId="{B252CCBE-8600-4E0F-A093-65228F15F03A}" dt="2018-08-02T02:14:50.746" v="7195" actId="20577"/>
        <pc:sldMkLst>
          <pc:docMk/>
          <pc:sldMk cId="4071655224" sldId="260"/>
        </pc:sldMkLst>
        <pc:spChg chg="mod">
          <ac:chgData name="Lucas Feiock" userId="e6f7eda9e95761b0" providerId="LiveId" clId="{B252CCBE-8600-4E0F-A093-65228F15F03A}" dt="2018-07-27T21:44:21.219" v="73" actId="313"/>
          <ac:spMkLst>
            <pc:docMk/>
            <pc:sldMk cId="4071655224" sldId="260"/>
            <ac:spMk id="2" creationId="{4068566B-E7E1-4C33-9699-50DA3E52D904}"/>
          </ac:spMkLst>
        </pc:spChg>
        <pc:spChg chg="mod">
          <ac:chgData name="Lucas Feiock" userId="e6f7eda9e95761b0" providerId="LiveId" clId="{B252CCBE-8600-4E0F-A093-65228F15F03A}" dt="2018-08-01T15:35:02.078" v="6465" actId="27636"/>
          <ac:spMkLst>
            <pc:docMk/>
            <pc:sldMk cId="4071655224" sldId="260"/>
            <ac:spMk id="3" creationId="{7EE31C54-E575-4FF8-98FD-41FE6BED35F0}"/>
          </ac:spMkLst>
        </pc:spChg>
        <pc:spChg chg="add del">
          <ac:chgData name="Lucas Feiock" userId="e6f7eda9e95761b0" providerId="LiveId" clId="{B252CCBE-8600-4E0F-A093-65228F15F03A}" dt="2018-07-27T21:39:38.930" v="43" actId="26606"/>
          <ac:spMkLst>
            <pc:docMk/>
            <pc:sldMk cId="4071655224" sldId="260"/>
            <ac:spMk id="71" creationId="{68A4132F-DEC6-4332-A00C-A11AD4519B6C}"/>
          </ac:spMkLst>
        </pc:spChg>
        <pc:spChg chg="add del">
          <ac:chgData name="Lucas Feiock" userId="e6f7eda9e95761b0" providerId="LiveId" clId="{B252CCBE-8600-4E0F-A093-65228F15F03A}" dt="2018-07-27T21:39:38.930" v="43" actId="26606"/>
          <ac:spMkLst>
            <pc:docMk/>
            <pc:sldMk cId="4071655224" sldId="260"/>
            <ac:spMk id="73" creationId="{64965EAE-E41A-435F-B993-07E824B6C977}"/>
          </ac:spMkLst>
        </pc:spChg>
        <pc:spChg chg="add del">
          <ac:chgData name="Lucas Feiock" userId="e6f7eda9e95761b0" providerId="LiveId" clId="{B252CCBE-8600-4E0F-A093-65228F15F03A}" dt="2018-07-27T21:39:38.930" v="43" actId="26606"/>
          <ac:spMkLst>
            <pc:docMk/>
            <pc:sldMk cId="4071655224" sldId="260"/>
            <ac:spMk id="75" creationId="{152F8994-E6D4-4311-9548-C3607BC43645}"/>
          </ac:spMkLst>
        </pc:spChg>
        <pc:spChg chg="add del">
          <ac:chgData name="Lucas Feiock" userId="e6f7eda9e95761b0" providerId="LiveId" clId="{B252CCBE-8600-4E0F-A093-65228F15F03A}" dt="2018-07-27T21:39:49.904" v="49" actId="26606"/>
          <ac:spMkLst>
            <pc:docMk/>
            <pc:sldMk cId="4071655224" sldId="260"/>
            <ac:spMk id="2056" creationId="{245A4996-DED7-4805-8721-AB6B9669B3E5}"/>
          </ac:spMkLst>
        </pc:spChg>
        <pc:spChg chg="add del">
          <ac:chgData name="Lucas Feiock" userId="e6f7eda9e95761b0" providerId="LiveId" clId="{B252CCBE-8600-4E0F-A093-65228F15F03A}" dt="2018-07-27T21:39:49.904" v="49" actId="26606"/>
          <ac:spMkLst>
            <pc:docMk/>
            <pc:sldMk cId="4071655224" sldId="260"/>
            <ac:spMk id="2057" creationId="{73DE2CFE-42F2-48F0-8706-5264E012B10C}"/>
          </ac:spMkLst>
        </pc:spChg>
        <pc:picChg chg="add del">
          <ac:chgData name="Lucas Feiock" userId="e6f7eda9e95761b0" providerId="LiveId" clId="{B252CCBE-8600-4E0F-A093-65228F15F03A}" dt="2018-07-29T00:39:59.566" v="449" actId="478"/>
          <ac:picMkLst>
            <pc:docMk/>
            <pc:sldMk cId="4071655224" sldId="260"/>
            <ac:picMk id="4" creationId="{7B58F106-243F-4F91-A16B-12C9E9F8D570}"/>
          </ac:picMkLst>
        </pc:picChg>
        <pc:picChg chg="add del mod">
          <ac:chgData name="Lucas Feiock" userId="e6f7eda9e95761b0" providerId="LiveId" clId="{B252CCBE-8600-4E0F-A093-65228F15F03A}" dt="2018-07-29T00:40:20.396" v="452" actId="478"/>
          <ac:picMkLst>
            <pc:docMk/>
            <pc:sldMk cId="4071655224" sldId="260"/>
            <ac:picMk id="5" creationId="{2976D403-56FC-4FD5-B8CD-EF7A0FBB9D7A}"/>
          </ac:picMkLst>
        </pc:picChg>
        <pc:picChg chg="add del mod">
          <ac:chgData name="Lucas Feiock" userId="e6f7eda9e95761b0" providerId="LiveId" clId="{B252CCBE-8600-4E0F-A093-65228F15F03A}" dt="2018-07-31T00:58:16.979" v="4524" actId="20577"/>
          <ac:picMkLst>
            <pc:docMk/>
            <pc:sldMk cId="4071655224" sldId="260"/>
            <ac:picMk id="6" creationId="{2C104423-72D5-4EF7-A841-35F9CA183D42}"/>
          </ac:picMkLst>
        </pc:picChg>
        <pc:picChg chg="add mod">
          <ac:chgData name="Lucas Feiock" userId="e6f7eda9e95761b0" providerId="LiveId" clId="{B252CCBE-8600-4E0F-A093-65228F15F03A}" dt="2018-07-31T00:58:19.460" v="4525" actId="26606"/>
          <ac:picMkLst>
            <pc:docMk/>
            <pc:sldMk cId="4071655224" sldId="260"/>
            <ac:picMk id="7" creationId="{E9FDB168-D12E-4693-A6FA-604522B77AB3}"/>
          </ac:picMkLst>
        </pc:picChg>
        <pc:picChg chg="add del mod ord">
          <ac:chgData name="Lucas Feiock" userId="e6f7eda9e95761b0" providerId="LiveId" clId="{B252CCBE-8600-4E0F-A093-65228F15F03A}" dt="2018-07-29T00:39:24.406" v="447" actId="478"/>
          <ac:picMkLst>
            <pc:docMk/>
            <pc:sldMk cId="4071655224" sldId="260"/>
            <ac:picMk id="2050" creationId="{A826DA97-5584-4CD6-BF75-02967533BA7A}"/>
          </ac:picMkLst>
        </pc:picChg>
        <pc:picChg chg="add del">
          <ac:chgData name="Lucas Feiock" userId="e6f7eda9e95761b0" providerId="LiveId" clId="{B252CCBE-8600-4E0F-A093-65228F15F03A}" dt="2018-07-27T21:39:47.489" v="47" actId="26606"/>
          <ac:picMkLst>
            <pc:docMk/>
            <pc:sldMk cId="4071655224" sldId="260"/>
            <ac:picMk id="2054" creationId="{54DDEBDD-D8BD-41A6-8A0D-B00E3768B0F9}"/>
          </ac:picMkLst>
        </pc:picChg>
        <pc:picChg chg="add del">
          <ac:chgData name="Lucas Feiock" userId="e6f7eda9e95761b0" providerId="LiveId" clId="{B252CCBE-8600-4E0F-A093-65228F15F03A}" dt="2018-07-27T21:39:51.648" v="51" actId="26606"/>
          <ac:picMkLst>
            <pc:docMk/>
            <pc:sldMk cId="4071655224" sldId="260"/>
            <ac:picMk id="2059" creationId="{54DDEBDD-D8BD-41A6-8A0D-B00E3768B0F9}"/>
          </ac:picMkLst>
        </pc:picChg>
        <pc:cxnChg chg="add del">
          <ac:chgData name="Lucas Feiock" userId="e6f7eda9e95761b0" providerId="LiveId" clId="{B252CCBE-8600-4E0F-A093-65228F15F03A}" dt="2018-07-29T00:40:23.310" v="454" actId="26606"/>
          <ac:cxnSpMkLst>
            <pc:docMk/>
            <pc:sldMk cId="4071655224" sldId="260"/>
            <ac:cxnSpMk id="82" creationId="{E4A809D5-3600-46D4-A466-67F2349A54FB}"/>
          </ac:cxnSpMkLst>
        </pc:cxnChg>
        <pc:cxnChg chg="add del">
          <ac:chgData name="Lucas Feiock" userId="e6f7eda9e95761b0" providerId="LiveId" clId="{B252CCBE-8600-4E0F-A093-65228F15F03A}" dt="2018-07-31T00:58:19.460" v="4525" actId="26606"/>
          <ac:cxnSpMkLst>
            <pc:docMk/>
            <pc:sldMk cId="4071655224" sldId="260"/>
            <ac:cxnSpMk id="87" creationId="{E4A809D5-3600-46D4-A466-67F2349A54FB}"/>
          </ac:cxnSpMkLst>
        </pc:cxnChg>
        <pc:cxnChg chg="add">
          <ac:chgData name="Lucas Feiock" userId="e6f7eda9e95761b0" providerId="LiveId" clId="{B252CCBE-8600-4E0F-A093-65228F15F03A}" dt="2018-07-31T00:58:19.460" v="4525" actId="26606"/>
          <ac:cxnSpMkLst>
            <pc:docMk/>
            <pc:sldMk cId="4071655224" sldId="260"/>
            <ac:cxnSpMk id="92" creationId="{E4A809D5-3600-46D4-A466-67F2349A54FB}"/>
          </ac:cxnSpMkLst>
        </pc:cxnChg>
        <pc:cxnChg chg="add del">
          <ac:chgData name="Lucas Feiock" userId="e6f7eda9e95761b0" providerId="LiveId" clId="{B252CCBE-8600-4E0F-A093-65228F15F03A}" dt="2018-07-27T21:39:40.912" v="45" actId="26606"/>
          <ac:cxnSpMkLst>
            <pc:docMk/>
            <pc:sldMk cId="4071655224" sldId="260"/>
            <ac:cxnSpMk id="2052" creationId="{E4A809D5-3600-46D4-A466-67F2349A54FB}"/>
          </ac:cxnSpMkLst>
        </pc:cxnChg>
        <pc:cxnChg chg="add del">
          <ac:chgData name="Lucas Feiock" userId="e6f7eda9e95761b0" providerId="LiveId" clId="{B252CCBE-8600-4E0F-A093-65228F15F03A}" dt="2018-07-29T00:40:04.321" v="451" actId="26606"/>
          <ac:cxnSpMkLst>
            <pc:docMk/>
            <pc:sldMk cId="4071655224" sldId="260"/>
            <ac:cxnSpMk id="2061" creationId="{E4A809D5-3600-46D4-A466-67F2349A54FB}"/>
          </ac:cxnSpMkLst>
        </pc:cxnChg>
      </pc:sldChg>
      <pc:sldChg chg="addSp delSp modSp mod setBg setClrOvrMap modNotesTx">
        <pc:chgData name="Lucas Feiock" userId="e6f7eda9e95761b0" providerId="LiveId" clId="{B252CCBE-8600-4E0F-A093-65228F15F03A}" dt="2018-08-02T02:20:40.280" v="7196" actId="20577"/>
        <pc:sldMkLst>
          <pc:docMk/>
          <pc:sldMk cId="3800637609" sldId="261"/>
        </pc:sldMkLst>
        <pc:spChg chg="mod">
          <ac:chgData name="Lucas Feiock" userId="e6f7eda9e95761b0" providerId="LiveId" clId="{B252CCBE-8600-4E0F-A093-65228F15F03A}" dt="2018-07-27T21:58:25.232" v="226" actId="26606"/>
          <ac:spMkLst>
            <pc:docMk/>
            <pc:sldMk cId="3800637609" sldId="261"/>
            <ac:spMk id="2" creationId="{02F61CD4-211D-4863-BD86-D6AA64566440}"/>
          </ac:spMkLst>
        </pc:spChg>
        <pc:spChg chg="mod">
          <ac:chgData name="Lucas Feiock" userId="e6f7eda9e95761b0" providerId="LiveId" clId="{B252CCBE-8600-4E0F-A093-65228F15F03A}" dt="2018-07-29T01:36:28.253" v="560" actId="6549"/>
          <ac:spMkLst>
            <pc:docMk/>
            <pc:sldMk cId="3800637609" sldId="261"/>
            <ac:spMk id="3" creationId="{F0F7598A-F806-4377-B14A-944932948304}"/>
          </ac:spMkLst>
        </pc:spChg>
        <pc:spChg chg="add del">
          <ac:chgData name="Lucas Feiock" userId="e6f7eda9e95761b0" providerId="LiveId" clId="{B252CCBE-8600-4E0F-A093-65228F15F03A}" dt="2018-07-27T21:40:22.521" v="60" actId="26606"/>
          <ac:spMkLst>
            <pc:docMk/>
            <pc:sldMk cId="3800637609" sldId="261"/>
            <ac:spMk id="6" creationId="{CF62D2A7-8207-488C-9F46-316BA81A16C8}"/>
          </ac:spMkLst>
        </pc:spChg>
        <pc:spChg chg="add del">
          <ac:chgData name="Lucas Feiock" userId="e6f7eda9e95761b0" providerId="LiveId" clId="{B252CCBE-8600-4E0F-A093-65228F15F03A}" dt="2018-07-27T21:40:13.709" v="54" actId="26606"/>
          <ac:spMkLst>
            <pc:docMk/>
            <pc:sldMk cId="3800637609" sldId="261"/>
            <ac:spMk id="9" creationId="{3CD9DF72-87A3-404E-A828-84CBF11A8303}"/>
          </ac:spMkLst>
        </pc:spChg>
        <pc:spChg chg="add del">
          <ac:chgData name="Lucas Feiock" userId="e6f7eda9e95761b0" providerId="LiveId" clId="{B252CCBE-8600-4E0F-A093-65228F15F03A}" dt="2018-07-27T21:46:02.532" v="100" actId="26606"/>
          <ac:spMkLst>
            <pc:docMk/>
            <pc:sldMk cId="3800637609" sldId="261"/>
            <ac:spMk id="10" creationId="{3CD9DF72-87A3-404E-A828-84CBF11A8303}"/>
          </ac:spMkLst>
        </pc:spChg>
        <pc:spChg chg="add del">
          <ac:chgData name="Lucas Feiock" userId="e6f7eda9e95761b0" providerId="LiveId" clId="{B252CCBE-8600-4E0F-A093-65228F15F03A}" dt="2018-07-27T21:58:21.619" v="220" actId="26606"/>
          <ac:spMkLst>
            <pc:docMk/>
            <pc:sldMk cId="3800637609" sldId="261"/>
            <ac:spMk id="22" creationId="{867D4867-5BA7-4462-B2F6-A23F4A622AA7}"/>
          </ac:spMkLst>
        </pc:spChg>
        <pc:spChg chg="add del">
          <ac:chgData name="Lucas Feiock" userId="e6f7eda9e95761b0" providerId="LiveId" clId="{B252CCBE-8600-4E0F-A093-65228F15F03A}" dt="2018-07-27T21:58:22.375" v="222" actId="26606"/>
          <ac:spMkLst>
            <pc:docMk/>
            <pc:sldMk cId="3800637609" sldId="261"/>
            <ac:spMk id="24" creationId="{CF62D2A7-8207-488C-9F46-316BA81A16C8}"/>
          </ac:spMkLst>
        </pc:spChg>
        <pc:spChg chg="add del">
          <ac:chgData name="Lucas Feiock" userId="e6f7eda9e95761b0" providerId="LiveId" clId="{B252CCBE-8600-4E0F-A093-65228F15F03A}" dt="2018-07-27T21:58:24.383" v="224" actId="26606"/>
          <ac:spMkLst>
            <pc:docMk/>
            <pc:sldMk cId="3800637609" sldId="261"/>
            <ac:spMk id="26" creationId="{4F74D28C-3268-4E35-8EE1-D92CB4A85A7D}"/>
          </ac:spMkLst>
        </pc:spChg>
        <pc:spChg chg="add del">
          <ac:chgData name="Lucas Feiock" userId="e6f7eda9e95761b0" providerId="LiveId" clId="{B252CCBE-8600-4E0F-A093-65228F15F03A}" dt="2018-07-27T21:58:25.232" v="226" actId="26606"/>
          <ac:spMkLst>
            <pc:docMk/>
            <pc:sldMk cId="3800637609" sldId="261"/>
            <ac:spMk id="28" creationId="{3CD9DF72-87A3-404E-A828-84CBF11A8303}"/>
          </ac:spMkLst>
        </pc:spChg>
        <pc:picChg chg="mod ord">
          <ac:chgData name="Lucas Feiock" userId="e6f7eda9e95761b0" providerId="LiveId" clId="{B252CCBE-8600-4E0F-A093-65228F15F03A}" dt="2018-07-27T21:58:25.232" v="226" actId="26606"/>
          <ac:picMkLst>
            <pc:docMk/>
            <pc:sldMk cId="3800637609" sldId="261"/>
            <ac:picMk id="4" creationId="{2E88E0EC-EC6C-4756-AF1F-C34A74B6CEB6}"/>
          </ac:picMkLst>
        </pc:picChg>
        <pc:cxnChg chg="add del">
          <ac:chgData name="Lucas Feiock" userId="e6f7eda9e95761b0" providerId="LiveId" clId="{B252CCBE-8600-4E0F-A093-65228F15F03A}" dt="2018-07-27T21:40:27.107" v="62" actId="26606"/>
          <ac:cxnSpMkLst>
            <pc:docMk/>
            <pc:sldMk cId="3800637609" sldId="261"/>
            <ac:cxnSpMk id="8" creationId="{E4A809D5-3600-46D4-A466-67F2349A54FB}"/>
          </ac:cxnSpMkLst>
        </pc:cxnChg>
        <pc:cxnChg chg="add del">
          <ac:chgData name="Lucas Feiock" userId="e6f7eda9e95761b0" providerId="LiveId" clId="{B252CCBE-8600-4E0F-A093-65228F15F03A}" dt="2018-07-27T21:40:13.709" v="54" actId="26606"/>
          <ac:cxnSpMkLst>
            <pc:docMk/>
            <pc:sldMk cId="3800637609" sldId="261"/>
            <ac:cxnSpMk id="11" creationId="{20E3A342-4D61-4E3F-AF90-1AB42AEB96CC}"/>
          </ac:cxnSpMkLst>
        </pc:cxnChg>
        <pc:cxnChg chg="add del">
          <ac:chgData name="Lucas Feiock" userId="e6f7eda9e95761b0" providerId="LiveId" clId="{B252CCBE-8600-4E0F-A093-65228F15F03A}" dt="2018-07-27T21:46:02.532" v="100" actId="26606"/>
          <ac:cxnSpMkLst>
            <pc:docMk/>
            <pc:sldMk cId="3800637609" sldId="261"/>
            <ac:cxnSpMk id="12" creationId="{20E3A342-4D61-4E3F-AF90-1AB42AEB96CC}"/>
          </ac:cxnSpMkLst>
        </pc:cxnChg>
        <pc:cxnChg chg="add del">
          <ac:chgData name="Lucas Feiock" userId="e6f7eda9e95761b0" providerId="LiveId" clId="{B252CCBE-8600-4E0F-A093-65228F15F03A}" dt="2018-07-27T21:58:25.248" v="227" actId="26606"/>
          <ac:cxnSpMkLst>
            <pc:docMk/>
            <pc:sldMk cId="3800637609" sldId="261"/>
            <ac:cxnSpMk id="17" creationId="{E4A809D5-3600-46D4-A466-67F2349A54FB}"/>
          </ac:cxnSpMkLst>
        </pc:cxnChg>
        <pc:cxnChg chg="add del">
          <ac:chgData name="Lucas Feiock" userId="e6f7eda9e95761b0" providerId="LiveId" clId="{B252CCBE-8600-4E0F-A093-65228F15F03A}" dt="2018-07-27T21:58:25.232" v="226" actId="26606"/>
          <ac:cxnSpMkLst>
            <pc:docMk/>
            <pc:sldMk cId="3800637609" sldId="261"/>
            <ac:cxnSpMk id="29" creationId="{20E3A342-4D61-4E3F-AF90-1AB42AEB96CC}"/>
          </ac:cxnSpMkLst>
        </pc:cxnChg>
        <pc:cxnChg chg="add">
          <ac:chgData name="Lucas Feiock" userId="e6f7eda9e95761b0" providerId="LiveId" clId="{B252CCBE-8600-4E0F-A093-65228F15F03A}" dt="2018-07-27T21:58:25.248" v="227" actId="26606"/>
          <ac:cxnSpMkLst>
            <pc:docMk/>
            <pc:sldMk cId="3800637609" sldId="261"/>
            <ac:cxnSpMk id="31" creationId="{E4A809D5-3600-46D4-A466-67F2349A54FB}"/>
          </ac:cxnSpMkLst>
        </pc:cxnChg>
      </pc:sldChg>
      <pc:sldChg chg="modSp modNotesTx">
        <pc:chgData name="Lucas Feiock" userId="e6f7eda9e95761b0" providerId="LiveId" clId="{B252CCBE-8600-4E0F-A093-65228F15F03A}" dt="2018-08-01T12:57:20.904" v="6152" actId="20577"/>
        <pc:sldMkLst>
          <pc:docMk/>
          <pc:sldMk cId="477797261" sldId="262"/>
        </pc:sldMkLst>
        <pc:spChg chg="mod">
          <ac:chgData name="Lucas Feiock" userId="e6f7eda9e95761b0" providerId="LiveId" clId="{B252CCBE-8600-4E0F-A093-65228F15F03A}" dt="2018-08-01T12:06:14.414" v="4630" actId="6549"/>
          <ac:spMkLst>
            <pc:docMk/>
            <pc:sldMk cId="477797261" sldId="262"/>
            <ac:spMk id="3" creationId="{36834081-2CFE-4A1C-9465-2E9FB8D369B5}"/>
          </ac:spMkLst>
        </pc:spChg>
      </pc:sldChg>
      <pc:sldChg chg="addSp modSp mod setBg modNotesTx">
        <pc:chgData name="Lucas Feiock" userId="e6f7eda9e95761b0" providerId="LiveId" clId="{B252CCBE-8600-4E0F-A093-65228F15F03A}" dt="2018-08-02T02:23:19.021" v="7206" actId="20577"/>
        <pc:sldMkLst>
          <pc:docMk/>
          <pc:sldMk cId="2583521169" sldId="263"/>
        </pc:sldMkLst>
        <pc:spChg chg="mod">
          <ac:chgData name="Lucas Feiock" userId="e6f7eda9e95761b0" providerId="LiveId" clId="{B252CCBE-8600-4E0F-A093-65228F15F03A}" dt="2018-08-01T11:34:36.668" v="4548" actId="6549"/>
          <ac:spMkLst>
            <pc:docMk/>
            <pc:sldMk cId="2583521169" sldId="263"/>
            <ac:spMk id="2" creationId="{2879BA40-8AF4-4EFB-A7DD-3C8639578856}"/>
          </ac:spMkLst>
        </pc:spChg>
        <pc:spChg chg="mod">
          <ac:chgData name="Lucas Feiock" userId="e6f7eda9e95761b0" providerId="LiveId" clId="{B252CCBE-8600-4E0F-A093-65228F15F03A}" dt="2018-08-02T02:22:27.759" v="7201" actId="20577"/>
          <ac:spMkLst>
            <pc:docMk/>
            <pc:sldMk cId="2583521169" sldId="263"/>
            <ac:spMk id="3" creationId="{4F8B915C-DE19-414D-B501-F247E705FDAB}"/>
          </ac:spMkLst>
        </pc:spChg>
        <pc:spChg chg="add">
          <ac:chgData name="Lucas Feiock" userId="e6f7eda9e95761b0" providerId="LiveId" clId="{B252CCBE-8600-4E0F-A093-65228F15F03A}" dt="2018-07-29T00:16:54.712" v="396" actId="26606"/>
          <ac:spMkLst>
            <pc:docMk/>
            <pc:sldMk cId="2583521169" sldId="263"/>
            <ac:spMk id="9" creationId="{724CD679-7405-4CD3-A92A-9469F279A59D}"/>
          </ac:spMkLst>
        </pc:spChg>
        <pc:picChg chg="add mod ord">
          <ac:chgData name="Lucas Feiock" userId="e6f7eda9e95761b0" providerId="LiveId" clId="{B252CCBE-8600-4E0F-A093-65228F15F03A}" dt="2018-07-29T00:16:54.712" v="396" actId="26606"/>
          <ac:picMkLst>
            <pc:docMk/>
            <pc:sldMk cId="2583521169" sldId="263"/>
            <ac:picMk id="4" creationId="{7BC397FD-9EB0-4D20-AAF9-00D27D6407A3}"/>
          </ac:picMkLst>
        </pc:picChg>
      </pc:sldChg>
      <pc:sldChg chg="addSp delSp modSp mod ord setBg modAnim modNotesTx">
        <pc:chgData name="Lucas Feiock" userId="e6f7eda9e95761b0" providerId="LiveId" clId="{B252CCBE-8600-4E0F-A093-65228F15F03A}" dt="2018-08-02T21:01:04.349" v="7512" actId="20577"/>
        <pc:sldMkLst>
          <pc:docMk/>
          <pc:sldMk cId="193924392" sldId="266"/>
        </pc:sldMkLst>
        <pc:spChg chg="mod">
          <ac:chgData name="Lucas Feiock" userId="e6f7eda9e95761b0" providerId="LiveId" clId="{B252CCBE-8600-4E0F-A093-65228F15F03A}" dt="2018-07-29T02:58:39.396" v="945" actId="20577"/>
          <ac:spMkLst>
            <pc:docMk/>
            <pc:sldMk cId="193924392" sldId="266"/>
            <ac:spMk id="2" creationId="{07AAE959-57FE-48BC-8EA0-62FD2A78F55D}"/>
          </ac:spMkLst>
        </pc:spChg>
        <pc:spChg chg="mod">
          <ac:chgData name="Lucas Feiock" userId="e6f7eda9e95761b0" providerId="LiveId" clId="{B252CCBE-8600-4E0F-A093-65228F15F03A}" dt="2018-08-02T21:01:04.349" v="7512" actId="20577"/>
          <ac:spMkLst>
            <pc:docMk/>
            <pc:sldMk cId="193924392" sldId="266"/>
            <ac:spMk id="3" creationId="{73D100B0-2DB7-47B2-BAB1-2EA5A9A901AF}"/>
          </ac:spMkLst>
        </pc:spChg>
        <pc:picChg chg="add">
          <ac:chgData name="Lucas Feiock" userId="e6f7eda9e95761b0" providerId="LiveId" clId="{B252CCBE-8600-4E0F-A093-65228F15F03A}" dt="2018-07-31T00:42:53.012" v="4507" actId="20577"/>
          <ac:picMkLst>
            <pc:docMk/>
            <pc:sldMk cId="193924392" sldId="266"/>
            <ac:picMk id="6" creationId="{5A1283CC-A348-4AEB-91D4-E0DE8054BF11}"/>
          </ac:picMkLst>
        </pc:picChg>
        <pc:picChg chg="add del mod">
          <ac:chgData name="Lucas Feiock" userId="e6f7eda9e95761b0" providerId="LiveId" clId="{B252CCBE-8600-4E0F-A093-65228F15F03A}" dt="2018-07-31T00:42:52.614" v="4506" actId="478"/>
          <ac:picMkLst>
            <pc:docMk/>
            <pc:sldMk cId="193924392" sldId="266"/>
            <ac:picMk id="11266" creationId="{39B46B7C-0051-45F5-A4A4-08FD204B0DC9}"/>
          </ac:picMkLst>
        </pc:picChg>
        <pc:cxnChg chg="add">
          <ac:chgData name="Lucas Feiock" userId="e6f7eda9e95761b0" providerId="LiveId" clId="{B252CCBE-8600-4E0F-A093-65228F15F03A}" dt="2018-07-29T02:57:46.842" v="886" actId="26606"/>
          <ac:cxnSpMkLst>
            <pc:docMk/>
            <pc:sldMk cId="193924392" sldId="266"/>
            <ac:cxnSpMk id="71" creationId="{E4A809D5-3600-46D4-A466-67F2349A54FB}"/>
          </ac:cxnSpMkLst>
        </pc:cxnChg>
      </pc:sldChg>
      <pc:sldChg chg="addSp delSp modSp add mod ord setBg setClrOvrMap modNotesTx">
        <pc:chgData name="Lucas Feiock" userId="e6f7eda9e95761b0" providerId="LiveId" clId="{B252CCBE-8600-4E0F-A093-65228F15F03A}" dt="2018-08-02T02:11:41.271" v="7150" actId="20577"/>
        <pc:sldMkLst>
          <pc:docMk/>
          <pc:sldMk cId="2575373738" sldId="271"/>
        </pc:sldMkLst>
        <pc:spChg chg="mod">
          <ac:chgData name="Lucas Feiock" userId="e6f7eda9e95761b0" providerId="LiveId" clId="{B252CCBE-8600-4E0F-A093-65228F15F03A}" dt="2018-07-29T00:16:21.965" v="393" actId="26606"/>
          <ac:spMkLst>
            <pc:docMk/>
            <pc:sldMk cId="2575373738" sldId="271"/>
            <ac:spMk id="2" creationId="{00000000-0000-0000-0000-000000000000}"/>
          </ac:spMkLst>
        </pc:spChg>
        <pc:spChg chg="del mod">
          <ac:chgData name="Lucas Feiock" userId="e6f7eda9e95761b0" providerId="LiveId" clId="{B252CCBE-8600-4E0F-A093-65228F15F03A}" dt="2018-08-01T11:57:04.265" v="4556" actId="478"/>
          <ac:spMkLst>
            <pc:docMk/>
            <pc:sldMk cId="2575373738" sldId="271"/>
            <ac:spMk id="3" creationId="{00000000-0000-0000-0000-000000000000}"/>
          </ac:spMkLst>
        </pc:spChg>
        <pc:spChg chg="add del">
          <ac:chgData name="Lucas Feiock" userId="e6f7eda9e95761b0" providerId="LiveId" clId="{B252CCBE-8600-4E0F-A093-65228F15F03A}" dt="2018-07-29T00:15:31.665" v="380" actId="26606"/>
          <ac:spMkLst>
            <pc:docMk/>
            <pc:sldMk cId="2575373738" sldId="271"/>
            <ac:spMk id="29" creationId="{87CC2527-562A-4F69-B487-4371E5B243E7}"/>
          </ac:spMkLst>
        </pc:spChg>
        <pc:spChg chg="add del">
          <ac:chgData name="Lucas Feiock" userId="e6f7eda9e95761b0" providerId="LiveId" clId="{B252CCBE-8600-4E0F-A093-65228F15F03A}" dt="2018-07-29T00:16:21.965" v="393" actId="26606"/>
          <ac:spMkLst>
            <pc:docMk/>
            <pc:sldMk cId="2575373738" sldId="271"/>
            <ac:spMk id="31" creationId="{823AC064-BC96-4F32-8AE1-B2FD38754823}"/>
          </ac:spMkLst>
        </pc:spChg>
        <pc:spChg chg="add">
          <ac:chgData name="Lucas Feiock" userId="e6f7eda9e95761b0" providerId="LiveId" clId="{B252CCBE-8600-4E0F-A093-65228F15F03A}" dt="2018-07-29T00:16:21.965" v="393" actId="26606"/>
          <ac:spMkLst>
            <pc:docMk/>
            <pc:sldMk cId="2575373738" sldId="271"/>
            <ac:spMk id="34" creationId="{71B2258F-86CA-4D4D-8270-BC05FCDEBFB3}"/>
          </ac:spMkLst>
        </pc:spChg>
        <pc:picChg chg="del">
          <ac:chgData name="Lucas Feiock" userId="e6f7eda9e95761b0" providerId="LiveId" clId="{B252CCBE-8600-4E0F-A093-65228F15F03A}" dt="2018-07-29T00:15:20.127" v="375" actId="478"/>
          <ac:picMkLst>
            <pc:docMk/>
            <pc:sldMk cId="2575373738" sldId="271"/>
            <ac:picMk id="4" creationId="{E7D062BF-D106-4652-944D-27AF7E518D49}"/>
          </ac:picMkLst>
        </pc:picChg>
        <pc:picChg chg="add mod ord">
          <ac:chgData name="Lucas Feiock" userId="e6f7eda9e95761b0" providerId="LiveId" clId="{B252CCBE-8600-4E0F-A093-65228F15F03A}" dt="2018-07-29T00:16:21.965" v="393" actId="26606"/>
          <ac:picMkLst>
            <pc:docMk/>
            <pc:sldMk cId="2575373738" sldId="271"/>
            <ac:picMk id="6" creationId="{1516994E-CA39-457A-8E4D-E4E51E896D70}"/>
          </ac:picMkLst>
        </pc:picChg>
        <pc:cxnChg chg="add del">
          <ac:chgData name="Lucas Feiock" userId="e6f7eda9e95761b0" providerId="LiveId" clId="{B252CCBE-8600-4E0F-A093-65228F15F03A}" dt="2018-07-29T00:15:31.681" v="381" actId="26606"/>
          <ac:cxnSpMkLst>
            <pc:docMk/>
            <pc:sldMk cId="2575373738" sldId="271"/>
            <ac:cxnSpMk id="21" creationId="{E126E481-B945-4179-BD79-05E96E9B29E1}"/>
          </ac:cxnSpMkLst>
        </pc:cxnChg>
        <pc:cxnChg chg="add del">
          <ac:chgData name="Lucas Feiock" userId="e6f7eda9e95761b0" providerId="LiveId" clId="{B252CCBE-8600-4E0F-A093-65228F15F03A}" dt="2018-07-29T00:15:29.860" v="378" actId="26606"/>
          <ac:cxnSpMkLst>
            <pc:docMk/>
            <pc:sldMk cId="2575373738" sldId="271"/>
            <ac:cxnSpMk id="26" creationId="{E126E481-B945-4179-BD79-05E96E9B29E1}"/>
          </ac:cxnSpMkLst>
        </pc:cxnChg>
        <pc:cxnChg chg="add del">
          <ac:chgData name="Lucas Feiock" userId="e6f7eda9e95761b0" providerId="LiveId" clId="{B252CCBE-8600-4E0F-A093-65228F15F03A}" dt="2018-07-29T00:15:31.665" v="380" actId="26606"/>
          <ac:cxnSpMkLst>
            <pc:docMk/>
            <pc:sldMk cId="2575373738" sldId="271"/>
            <ac:cxnSpMk id="28" creationId="{BCDAEC91-5BCE-4B55-9CC0-43EF94CB734B}"/>
          </ac:cxnSpMkLst>
        </pc:cxnChg>
        <pc:cxnChg chg="add del">
          <ac:chgData name="Lucas Feiock" userId="e6f7eda9e95761b0" providerId="LiveId" clId="{B252CCBE-8600-4E0F-A093-65228F15F03A}" dt="2018-07-29T00:16:21.965" v="393" actId="26606"/>
          <ac:cxnSpMkLst>
            <pc:docMk/>
            <pc:sldMk cId="2575373738" sldId="271"/>
            <ac:cxnSpMk id="32" creationId="{7E7C77BC-7138-40B1-A15B-20F57A494629}"/>
          </ac:cxnSpMkLst>
        </pc:cxnChg>
        <pc:cxnChg chg="add del">
          <ac:chgData name="Lucas Feiock" userId="e6f7eda9e95761b0" providerId="LiveId" clId="{B252CCBE-8600-4E0F-A093-65228F15F03A}" dt="2018-07-29T00:16:19.596" v="390" actId="26606"/>
          <ac:cxnSpMkLst>
            <pc:docMk/>
            <pc:sldMk cId="2575373738" sldId="271"/>
            <ac:cxnSpMk id="37" creationId="{C800968E-0A99-46C4-A9B2-6A63AC66F4B0}"/>
          </ac:cxnSpMkLst>
        </pc:cxnChg>
      </pc:sldChg>
      <pc:sldChg chg="addSp delSp modSp add mod setBg modNotesTx">
        <pc:chgData name="Lucas Feiock" userId="e6f7eda9e95761b0" providerId="LiveId" clId="{B252CCBE-8600-4E0F-A093-65228F15F03A}" dt="2018-08-02T02:28:29.394" v="7214" actId="20577"/>
        <pc:sldMkLst>
          <pc:docMk/>
          <pc:sldMk cId="2061189146" sldId="273"/>
        </pc:sldMkLst>
        <pc:spChg chg="mod">
          <ac:chgData name="Lucas Feiock" userId="e6f7eda9e95761b0" providerId="LiveId" clId="{B252CCBE-8600-4E0F-A093-65228F15F03A}" dt="2018-07-29T01:05:27.919" v="516" actId="26606"/>
          <ac:spMkLst>
            <pc:docMk/>
            <pc:sldMk cId="2061189146" sldId="273"/>
            <ac:spMk id="2" creationId="{045451DE-C420-4DF0-B2F8-9D3A3F4D969F}"/>
          </ac:spMkLst>
        </pc:spChg>
        <pc:spChg chg="del mod">
          <ac:chgData name="Lucas Feiock" userId="e6f7eda9e95761b0" providerId="LiveId" clId="{B252CCBE-8600-4E0F-A093-65228F15F03A}" dt="2018-07-29T01:04:59.390" v="510" actId="20577"/>
          <ac:spMkLst>
            <pc:docMk/>
            <pc:sldMk cId="2061189146" sldId="273"/>
            <ac:spMk id="3" creationId="{FE1EF7F8-D51C-4D4B-8C43-EFC6E5DE21FA}"/>
          </ac:spMkLst>
        </pc:spChg>
        <pc:spChg chg="add del">
          <ac:chgData name="Lucas Feiock" userId="e6f7eda9e95761b0" providerId="LiveId" clId="{B252CCBE-8600-4E0F-A093-65228F15F03A}" dt="2018-07-29T01:05:26.316" v="513" actId="26606"/>
          <ac:spMkLst>
            <pc:docMk/>
            <pc:sldMk cId="2061189146" sldId="273"/>
            <ac:spMk id="71" creationId="{823AC064-BC96-4F32-8AE1-B2FD38754823}"/>
          </ac:spMkLst>
        </pc:spChg>
        <pc:spChg chg="add del">
          <ac:chgData name="Lucas Feiock" userId="e6f7eda9e95761b0" providerId="LiveId" clId="{B252CCBE-8600-4E0F-A093-65228F15F03A}" dt="2018-07-29T01:05:27.910" v="515" actId="26606"/>
          <ac:spMkLst>
            <pc:docMk/>
            <pc:sldMk cId="2061189146" sldId="273"/>
            <ac:spMk id="10244" creationId="{60D05D2D-CB6A-431B-BE4A-2A7FCC9FA23B}"/>
          </ac:spMkLst>
        </pc:spChg>
        <pc:spChg chg="add del">
          <ac:chgData name="Lucas Feiock" userId="e6f7eda9e95761b0" providerId="LiveId" clId="{B252CCBE-8600-4E0F-A093-65228F15F03A}" dt="2018-07-29T01:05:27.910" v="515" actId="26606"/>
          <ac:spMkLst>
            <pc:docMk/>
            <pc:sldMk cId="2061189146" sldId="273"/>
            <ac:spMk id="10245" creationId="{E84CD6E5-269B-4A44-867D-78DBB4DFF778}"/>
          </ac:spMkLst>
        </pc:spChg>
        <pc:spChg chg="add">
          <ac:chgData name="Lucas Feiock" userId="e6f7eda9e95761b0" providerId="LiveId" clId="{B252CCBE-8600-4E0F-A093-65228F15F03A}" dt="2018-07-29T01:05:27.919" v="516" actId="26606"/>
          <ac:spMkLst>
            <pc:docMk/>
            <pc:sldMk cId="2061189146" sldId="273"/>
            <ac:spMk id="10247" creationId="{823AC064-BC96-4F32-8AE1-B2FD38754823}"/>
          </ac:spMkLst>
        </pc:spChg>
        <pc:picChg chg="add mod">
          <ac:chgData name="Lucas Feiock" userId="e6f7eda9e95761b0" providerId="LiveId" clId="{B252CCBE-8600-4E0F-A093-65228F15F03A}" dt="2018-07-29T01:05:27.919" v="516" actId="26606"/>
          <ac:picMkLst>
            <pc:docMk/>
            <pc:sldMk cId="2061189146" sldId="273"/>
            <ac:picMk id="10242" creationId="{B2729AF1-31E1-499F-AD50-4D429C5E379D}"/>
          </ac:picMkLst>
        </pc:picChg>
        <pc:cxnChg chg="add del">
          <ac:chgData name="Lucas Feiock" userId="e6f7eda9e95761b0" providerId="LiveId" clId="{B252CCBE-8600-4E0F-A093-65228F15F03A}" dt="2018-07-29T01:05:26.316" v="513" actId="26606"/>
          <ac:cxnSpMkLst>
            <pc:docMk/>
            <pc:sldMk cId="2061189146" sldId="273"/>
            <ac:cxnSpMk id="73" creationId="{7E7C77BC-7138-40B1-A15B-20F57A494629}"/>
          </ac:cxnSpMkLst>
        </pc:cxnChg>
        <pc:cxnChg chg="add">
          <ac:chgData name="Lucas Feiock" userId="e6f7eda9e95761b0" providerId="LiveId" clId="{B252CCBE-8600-4E0F-A093-65228F15F03A}" dt="2018-07-29T01:05:27.919" v="516" actId="26606"/>
          <ac:cxnSpMkLst>
            <pc:docMk/>
            <pc:sldMk cId="2061189146" sldId="273"/>
            <ac:cxnSpMk id="10248" creationId="{7E7C77BC-7138-40B1-A15B-20F57A494629}"/>
          </ac:cxnSpMkLst>
        </pc:cxnChg>
      </pc:sldChg>
      <pc:sldChg chg="addSp delSp modSp add mod setClrOvrMap modNotesTx">
        <pc:chgData name="Lucas Feiock" userId="e6f7eda9e95761b0" providerId="LiveId" clId="{B252CCBE-8600-4E0F-A093-65228F15F03A}" dt="2018-08-06T23:54:49.835" v="7537" actId="20577"/>
        <pc:sldMkLst>
          <pc:docMk/>
          <pc:sldMk cId="4213751801" sldId="276"/>
        </pc:sldMkLst>
        <pc:spChg chg="mod">
          <ac:chgData name="Lucas Feiock" userId="e6f7eda9e95761b0" providerId="LiveId" clId="{B252CCBE-8600-4E0F-A093-65228F15F03A}" dt="2018-08-02T02:03:42.454" v="7069" actId="26606"/>
          <ac:spMkLst>
            <pc:docMk/>
            <pc:sldMk cId="4213751801" sldId="276"/>
            <ac:spMk id="2" creationId="{2E844411-D083-4A9C-BE5D-FE25417AAC8B}"/>
          </ac:spMkLst>
        </pc:spChg>
        <pc:spChg chg="mod">
          <ac:chgData name="Lucas Feiock" userId="e6f7eda9e95761b0" providerId="LiveId" clId="{B252CCBE-8600-4E0F-A093-65228F15F03A}" dt="2018-08-06T23:25:14.070" v="7515" actId="26606"/>
          <ac:spMkLst>
            <pc:docMk/>
            <pc:sldMk cId="4213751801" sldId="276"/>
            <ac:spMk id="3" creationId="{E7FE8C37-739C-4391-936B-2C99AB480925}"/>
          </ac:spMkLst>
        </pc:spChg>
        <pc:spChg chg="add del">
          <ac:chgData name="Lucas Feiock" userId="e6f7eda9e95761b0" providerId="LiveId" clId="{B252CCBE-8600-4E0F-A093-65228F15F03A}" dt="2018-08-02T02:00:21.474" v="7031" actId="26606"/>
          <ac:spMkLst>
            <pc:docMk/>
            <pc:sldMk cId="4213751801" sldId="276"/>
            <ac:spMk id="11" creationId="{68A4132F-DEC6-4332-A00C-A11AD4519B6C}"/>
          </ac:spMkLst>
        </pc:spChg>
        <pc:spChg chg="add del">
          <ac:chgData name="Lucas Feiock" userId="e6f7eda9e95761b0" providerId="LiveId" clId="{B252CCBE-8600-4E0F-A093-65228F15F03A}" dt="2018-08-02T02:00:21.474" v="7031" actId="26606"/>
          <ac:spMkLst>
            <pc:docMk/>
            <pc:sldMk cId="4213751801" sldId="276"/>
            <ac:spMk id="13" creationId="{64965EAE-E41A-435F-B993-07E824B6C977}"/>
          </ac:spMkLst>
        </pc:spChg>
        <pc:spChg chg="add del">
          <ac:chgData name="Lucas Feiock" userId="e6f7eda9e95761b0" providerId="LiveId" clId="{B252CCBE-8600-4E0F-A093-65228F15F03A}" dt="2018-08-02T02:00:21.474" v="7031" actId="26606"/>
          <ac:spMkLst>
            <pc:docMk/>
            <pc:sldMk cId="4213751801" sldId="276"/>
            <ac:spMk id="15" creationId="{152F8994-E6D4-4311-9548-C3607BC43645}"/>
          </ac:spMkLst>
        </pc:spChg>
        <pc:spChg chg="add del">
          <ac:chgData name="Lucas Feiock" userId="e6f7eda9e95761b0" providerId="LiveId" clId="{B252CCBE-8600-4E0F-A093-65228F15F03A}" dt="2018-08-02T02:00:22.420" v="7033" actId="26606"/>
          <ac:spMkLst>
            <pc:docMk/>
            <pc:sldMk cId="4213751801" sldId="276"/>
            <ac:spMk id="17" creationId="{B4147794-66B7-4CDE-BC75-BBDC48B2FCEB}"/>
          </ac:spMkLst>
        </pc:spChg>
        <pc:spChg chg="add del">
          <ac:chgData name="Lucas Feiock" userId="e6f7eda9e95761b0" providerId="LiveId" clId="{B252CCBE-8600-4E0F-A093-65228F15F03A}" dt="2018-08-02T02:00:22.420" v="7033" actId="26606"/>
          <ac:spMkLst>
            <pc:docMk/>
            <pc:sldMk cId="4213751801" sldId="276"/>
            <ac:spMk id="18" creationId="{41202E79-1236-4DF8-9921-F47A0B079C13}"/>
          </ac:spMkLst>
        </pc:spChg>
        <pc:spChg chg="add del">
          <ac:chgData name="Lucas Feiock" userId="e6f7eda9e95761b0" providerId="LiveId" clId="{B252CCBE-8600-4E0F-A093-65228F15F03A}" dt="2018-08-02T02:00:27.326" v="7035" actId="26606"/>
          <ac:spMkLst>
            <pc:docMk/>
            <pc:sldMk cId="4213751801" sldId="276"/>
            <ac:spMk id="20" creationId="{867D4867-5BA7-4462-B2F6-A23F4A622AA7}"/>
          </ac:spMkLst>
        </pc:spChg>
        <pc:picChg chg="add del mod">
          <ac:chgData name="Lucas Feiock" userId="e6f7eda9e95761b0" providerId="LiveId" clId="{B252CCBE-8600-4E0F-A093-65228F15F03A}" dt="2018-08-02T02:02:18.517" v="7059" actId="478"/>
          <ac:picMkLst>
            <pc:docMk/>
            <pc:sldMk cId="4213751801" sldId="276"/>
            <ac:picMk id="4" creationId="{9F2E7B7A-C329-4953-8D98-B497A1BFE984}"/>
          </ac:picMkLst>
        </pc:picChg>
        <pc:picChg chg="add del mod">
          <ac:chgData name="Lucas Feiock" userId="e6f7eda9e95761b0" providerId="LiveId" clId="{B252CCBE-8600-4E0F-A093-65228F15F03A}" dt="2018-08-06T23:26:22.407" v="7516" actId="478"/>
          <ac:picMkLst>
            <pc:docMk/>
            <pc:sldMk cId="4213751801" sldId="276"/>
            <ac:picMk id="4" creationId="{F0201095-874D-46F7-A95D-689D58FF9765}"/>
          </ac:picMkLst>
        </pc:picChg>
        <pc:picChg chg="add del mod">
          <ac:chgData name="Lucas Feiock" userId="e6f7eda9e95761b0" providerId="LiveId" clId="{B252CCBE-8600-4E0F-A093-65228F15F03A}" dt="2018-08-06T23:25:09.861" v="7513" actId="478"/>
          <ac:picMkLst>
            <pc:docMk/>
            <pc:sldMk cId="4213751801" sldId="276"/>
            <ac:picMk id="5" creationId="{43E80795-C8B3-453A-8775-D2CF73599D1D}"/>
          </ac:picMkLst>
        </pc:picChg>
        <pc:picChg chg="add del">
          <ac:chgData name="Lucas Feiock" userId="e6f7eda9e95761b0" providerId="LiveId" clId="{B252CCBE-8600-4E0F-A093-65228F15F03A}" dt="2018-07-31T00:57:14.909" v="4518" actId="478"/>
          <ac:picMkLst>
            <pc:docMk/>
            <pc:sldMk cId="4213751801" sldId="276"/>
            <ac:picMk id="6" creationId="{ED38BB67-8B19-4D96-834A-E32924AAF2BB}"/>
          </ac:picMkLst>
        </pc:picChg>
        <pc:picChg chg="add mod">
          <ac:chgData name="Lucas Feiock" userId="e6f7eda9e95761b0" providerId="LiveId" clId="{B252CCBE-8600-4E0F-A093-65228F15F03A}" dt="2018-08-06T23:26:26.569" v="7518" actId="26606"/>
          <ac:picMkLst>
            <pc:docMk/>
            <pc:sldMk cId="4213751801" sldId="276"/>
            <ac:picMk id="6" creationId="{82550363-9DBB-4156-8432-8599AE285EEF}"/>
          </ac:picMkLst>
        </pc:picChg>
        <pc:picChg chg="add del mod ord">
          <ac:chgData name="Lucas Feiock" userId="e6f7eda9e95761b0" providerId="LiveId" clId="{B252CCBE-8600-4E0F-A093-65228F15F03A}" dt="2018-08-02T02:01:30.052" v="7051" actId="478"/>
          <ac:picMkLst>
            <pc:docMk/>
            <pc:sldMk cId="4213751801" sldId="276"/>
            <ac:picMk id="6" creationId="{F7266291-9ED0-41A4-9232-960740F8FE10}"/>
          </ac:picMkLst>
        </pc:picChg>
        <pc:picChg chg="add del">
          <ac:chgData name="Lucas Feiock" userId="e6f7eda9e95761b0" providerId="LiveId" clId="{B252CCBE-8600-4E0F-A093-65228F15F03A}" dt="2018-08-02T01:59:48.005" v="7019" actId="478"/>
          <ac:picMkLst>
            <pc:docMk/>
            <pc:sldMk cId="4213751801" sldId="276"/>
            <ac:picMk id="10" creationId="{75073C6F-D4C0-4973-9E41-CC2C9F187F41}"/>
          </ac:picMkLst>
        </pc:picChg>
        <pc:picChg chg="add del">
          <ac:chgData name="Lucas Feiock" userId="e6f7eda9e95761b0" providerId="LiveId" clId="{B252CCBE-8600-4E0F-A093-65228F15F03A}" dt="2018-07-31T00:57:22.331" v="4521" actId="26606"/>
          <ac:picMkLst>
            <pc:docMk/>
            <pc:sldMk cId="4213751801" sldId="276"/>
            <ac:picMk id="72" creationId="{54DDEBDD-D8BD-41A6-8A0D-B00E3768B0F9}"/>
          </ac:picMkLst>
        </pc:picChg>
        <pc:picChg chg="add del">
          <ac:chgData name="Lucas Feiock" userId="e6f7eda9e95761b0" providerId="LiveId" clId="{B252CCBE-8600-4E0F-A093-65228F15F03A}" dt="2018-08-02T01:59:54.869" v="7022" actId="26606"/>
          <ac:picMkLst>
            <pc:docMk/>
            <pc:sldMk cId="4213751801" sldId="276"/>
            <ac:picMk id="73" creationId="{54DDEBDD-D8BD-41A6-8A0D-B00E3768B0F9}"/>
          </ac:picMkLst>
        </pc:picChg>
        <pc:picChg chg="add del mod">
          <ac:chgData name="Lucas Feiock" userId="e6f7eda9e95761b0" providerId="LiveId" clId="{B252CCBE-8600-4E0F-A093-65228F15F03A}" dt="2018-08-02T02:03:36.830" v="7067" actId="478"/>
          <ac:picMkLst>
            <pc:docMk/>
            <pc:sldMk cId="4213751801" sldId="276"/>
            <ac:picMk id="1026" creationId="{68F2187E-2769-4E1D-8468-38F7AE845FCD}"/>
          </ac:picMkLst>
        </pc:picChg>
        <pc:picChg chg="del">
          <ac:chgData name="Lucas Feiock" userId="e6f7eda9e95761b0" providerId="LiveId" clId="{B252CCBE-8600-4E0F-A093-65228F15F03A}" dt="2018-07-31T00:42:45.351" v="4504" actId="478"/>
          <ac:picMkLst>
            <pc:docMk/>
            <pc:sldMk cId="4213751801" sldId="276"/>
            <ac:picMk id="1026" creationId="{5E75A26D-D39C-4444-8494-014F1C20909E}"/>
          </ac:picMkLst>
        </pc:picChg>
        <pc:picChg chg="add del mod ord">
          <ac:chgData name="Lucas Feiock" userId="e6f7eda9e95761b0" providerId="LiveId" clId="{B252CCBE-8600-4E0F-A093-65228F15F03A}" dt="2018-07-31T00:58:23.597" v="4526" actId="478"/>
          <ac:picMkLst>
            <pc:docMk/>
            <pc:sldMk cId="4213751801" sldId="276"/>
            <ac:picMk id="4098" creationId="{89D74CF6-0889-49F3-AFD7-C26C36C0C889}"/>
          </ac:picMkLst>
        </pc:picChg>
        <pc:picChg chg="add del">
          <ac:chgData name="Lucas Feiock" userId="e6f7eda9e95761b0" providerId="LiveId" clId="{B252CCBE-8600-4E0F-A093-65228F15F03A}" dt="2018-08-02T02:00:02.927" v="7028" actId="26606"/>
          <ac:picMkLst>
            <pc:docMk/>
            <pc:sldMk cId="4213751801" sldId="276"/>
            <ac:picMk id="4102" creationId="{54DDEBDD-D8BD-41A6-8A0D-B00E3768B0F9}"/>
          </ac:picMkLst>
        </pc:picChg>
        <pc:cxnChg chg="add del">
          <ac:chgData name="Lucas Feiock" userId="e6f7eda9e95761b0" providerId="LiveId" clId="{B252CCBE-8600-4E0F-A093-65228F15F03A}" dt="2018-08-06T23:25:14.070" v="7515" actId="26606"/>
          <ac:cxnSpMkLst>
            <pc:docMk/>
            <pc:sldMk cId="4213751801" sldId="276"/>
            <ac:cxnSpMk id="7" creationId="{E4A809D5-3600-46D4-A466-67F2349A54FB}"/>
          </ac:cxnSpMkLst>
        </pc:cxnChg>
        <pc:cxnChg chg="add del">
          <ac:chgData name="Lucas Feiock" userId="e6f7eda9e95761b0" providerId="LiveId" clId="{B252CCBE-8600-4E0F-A093-65228F15F03A}" dt="2018-08-06T23:26:26.569" v="7518" actId="26606"/>
          <ac:cxnSpMkLst>
            <pc:docMk/>
            <pc:sldMk cId="4213751801" sldId="276"/>
            <ac:cxnSpMk id="12" creationId="{E4A809D5-3600-46D4-A466-67F2349A54FB}"/>
          </ac:cxnSpMkLst>
        </pc:cxnChg>
        <pc:cxnChg chg="add">
          <ac:chgData name="Lucas Feiock" userId="e6f7eda9e95761b0" providerId="LiveId" clId="{B252CCBE-8600-4E0F-A093-65228F15F03A}" dt="2018-08-06T23:26:26.569" v="7518" actId="26606"/>
          <ac:cxnSpMkLst>
            <pc:docMk/>
            <pc:sldMk cId="4213751801" sldId="276"/>
            <ac:cxnSpMk id="14" creationId="{E4A809D5-3600-46D4-A466-67F2349A54FB}"/>
          </ac:cxnSpMkLst>
        </pc:cxnChg>
        <pc:cxnChg chg="add del">
          <ac:chgData name="Lucas Feiock" userId="e6f7eda9e95761b0" providerId="LiveId" clId="{B252CCBE-8600-4E0F-A093-65228F15F03A}" dt="2018-07-31T00:57:22.357" v="4522" actId="26606"/>
          <ac:cxnSpMkLst>
            <pc:docMk/>
            <pc:sldMk cId="4213751801" sldId="276"/>
            <ac:cxnSpMk id="135" creationId="{E4A809D5-3600-46D4-A466-67F2349A54FB}"/>
          </ac:cxnSpMkLst>
        </pc:cxnChg>
        <pc:cxnChg chg="add del">
          <ac:chgData name="Lucas Feiock" userId="e6f7eda9e95761b0" providerId="LiveId" clId="{B252CCBE-8600-4E0F-A093-65228F15F03A}" dt="2018-08-02T02:00:02.937" v="7029" actId="26606"/>
          <ac:cxnSpMkLst>
            <pc:docMk/>
            <pc:sldMk cId="4213751801" sldId="276"/>
            <ac:cxnSpMk id="4100" creationId="{E4A809D5-3600-46D4-A466-67F2349A54FB}"/>
          </ac:cxnSpMkLst>
        </pc:cxnChg>
      </pc:sldChg>
    </pc:docChg>
  </pc:docChgLst>
  <pc:docChgLst>
    <pc:chgData name="Lucas Feiock" userId="e6f7eda9e95761b0" providerId="LiveId" clId="{6C0FDCBA-4059-4DD8-A34C-EF29E0A27192}"/>
    <pc:docChg chg="addSld delSld modSld">
      <pc:chgData name="Lucas Feiock" userId="e6f7eda9e95761b0" providerId="LiveId" clId="{6C0FDCBA-4059-4DD8-A34C-EF29E0A27192}" dt="2018-08-14T15:23:39.488" v="62" actId="2696"/>
      <pc:docMkLst>
        <pc:docMk/>
      </pc:docMkLst>
      <pc:sldChg chg="modSp add del">
        <pc:chgData name="Lucas Feiock" userId="e6f7eda9e95761b0" providerId="LiveId" clId="{6C0FDCBA-4059-4DD8-A34C-EF29E0A27192}" dt="2018-08-14T15:23:39.488" v="62" actId="2696"/>
        <pc:sldMkLst>
          <pc:docMk/>
          <pc:sldMk cId="799909479" sldId="279"/>
        </pc:sldMkLst>
        <pc:spChg chg="mod">
          <ac:chgData name="Lucas Feiock" userId="e6f7eda9e95761b0" providerId="LiveId" clId="{6C0FDCBA-4059-4DD8-A34C-EF29E0A27192}" dt="2018-08-14T15:23:20.629" v="13" actId="20577"/>
          <ac:spMkLst>
            <pc:docMk/>
            <pc:sldMk cId="799909479" sldId="279"/>
            <ac:spMk id="2" creationId="{6F374B54-F444-4E23-94E4-04F6C9E37139}"/>
          </ac:spMkLst>
        </pc:spChg>
        <pc:spChg chg="mod">
          <ac:chgData name="Lucas Feiock" userId="e6f7eda9e95761b0" providerId="LiveId" clId="{6C0FDCBA-4059-4DD8-A34C-EF29E0A27192}" dt="2018-08-14T15:23:35.113" v="61" actId="20577"/>
          <ac:spMkLst>
            <pc:docMk/>
            <pc:sldMk cId="799909479" sldId="279"/>
            <ac:spMk id="3" creationId="{A824D726-2538-49DE-B4C8-0BDC9070F230}"/>
          </ac:spMkLst>
        </pc:spChg>
      </pc:sldChg>
    </pc:docChg>
  </pc:docChgLst>
  <pc:docChgLst>
    <pc:chgData name="Lucas Feiock" userId="e6f7eda9e95761b0" providerId="LiveId" clId="{1F83024C-9275-46FB-9FC1-5F0C2948960B}"/>
    <pc:docChg chg="modSld">
      <pc:chgData name="Lucas Feiock" userId="e6f7eda9e95761b0" providerId="LiveId" clId="{1F83024C-9275-46FB-9FC1-5F0C2948960B}" dt="2018-08-09T15:33:16.619" v="32" actId="20577"/>
      <pc:docMkLst>
        <pc:docMk/>
      </pc:docMkLst>
      <pc:sldChg chg="modSp">
        <pc:chgData name="Lucas Feiock" userId="e6f7eda9e95761b0" providerId="LiveId" clId="{1F83024C-9275-46FB-9FC1-5F0C2948960B}" dt="2018-08-09T15:33:16.619" v="32" actId="20577"/>
        <pc:sldMkLst>
          <pc:docMk/>
          <pc:sldMk cId="193924392" sldId="266"/>
        </pc:sldMkLst>
        <pc:spChg chg="mod">
          <ac:chgData name="Lucas Feiock" userId="e6f7eda9e95761b0" providerId="LiveId" clId="{1F83024C-9275-46FB-9FC1-5F0C2948960B}" dt="2018-08-09T15:33:16.619" v="32" actId="20577"/>
          <ac:spMkLst>
            <pc:docMk/>
            <pc:sldMk cId="193924392" sldId="266"/>
            <ac:spMk id="3" creationId="{73D100B0-2DB7-47B2-BAB1-2EA5A9A901AF}"/>
          </ac:spMkLst>
        </pc:spChg>
      </pc:sldChg>
      <pc:sldChg chg="modSp">
        <pc:chgData name="Lucas Feiock" userId="e6f7eda9e95761b0" providerId="LiveId" clId="{1F83024C-9275-46FB-9FC1-5F0C2948960B}" dt="2018-08-07T02:15:27.124" v="9" actId="20577"/>
        <pc:sldMkLst>
          <pc:docMk/>
          <pc:sldMk cId="4213751801" sldId="276"/>
        </pc:sldMkLst>
        <pc:spChg chg="mod">
          <ac:chgData name="Lucas Feiock" userId="e6f7eda9e95761b0" providerId="LiveId" clId="{1F83024C-9275-46FB-9FC1-5F0C2948960B}" dt="2018-08-07T02:15:27.124" v="9" actId="20577"/>
          <ac:spMkLst>
            <pc:docMk/>
            <pc:sldMk cId="4213751801" sldId="276"/>
            <ac:spMk id="2" creationId="{2E844411-D083-4A9C-BE5D-FE25417AAC8B}"/>
          </ac:spMkLst>
        </pc:spChg>
      </pc:sldChg>
      <pc:sldChg chg="modSp">
        <pc:chgData name="Lucas Feiock" userId="e6f7eda9e95761b0" providerId="LiveId" clId="{1F83024C-9275-46FB-9FC1-5F0C2948960B}" dt="2018-08-09T15:31:38.616" v="19" actId="6549"/>
        <pc:sldMkLst>
          <pc:docMk/>
          <pc:sldMk cId="1162032541" sldId="278"/>
        </pc:sldMkLst>
        <pc:spChg chg="mod">
          <ac:chgData name="Lucas Feiock" userId="e6f7eda9e95761b0" providerId="LiveId" clId="{1F83024C-9275-46FB-9FC1-5F0C2948960B}" dt="2018-08-07T02:17:13.891" v="13" actId="20577"/>
          <ac:spMkLst>
            <pc:docMk/>
            <pc:sldMk cId="1162032541" sldId="278"/>
            <ac:spMk id="2" creationId="{2E844411-D083-4A9C-BE5D-FE25417AAC8B}"/>
          </ac:spMkLst>
        </pc:spChg>
        <pc:spChg chg="mod">
          <ac:chgData name="Lucas Feiock" userId="e6f7eda9e95761b0" providerId="LiveId" clId="{1F83024C-9275-46FB-9FC1-5F0C2948960B}" dt="2018-08-09T15:31:38.616" v="19" actId="6549"/>
          <ac:spMkLst>
            <pc:docMk/>
            <pc:sldMk cId="1162032541" sldId="278"/>
            <ac:spMk id="3" creationId="{E7FE8C37-739C-4391-936B-2C99AB480925}"/>
          </ac:spMkLst>
        </pc:spChg>
      </pc:sldChg>
    </pc:docChg>
  </pc:docChgLst>
  <pc:docChgLst>
    <pc:chgData name="Lucas Feiock" userId="e6f7eda9e95761b0" providerId="Windows Live" clId="Web-{69D6AE3F-F985-4A65-BEA1-12154CC68161}"/>
    <pc:docChg chg="addSld delSld modSld">
      <pc:chgData name="Lucas Feiock" userId="e6f7eda9e95761b0" providerId="Windows Live" clId="Web-{69D6AE3F-F985-4A65-BEA1-12154CC68161}" dt="2018-08-06T23:22:52.886" v="87" actId="20577"/>
      <pc:docMkLst>
        <pc:docMk/>
      </pc:docMkLst>
      <pc:sldChg chg="modSp">
        <pc:chgData name="Lucas Feiock" userId="e6f7eda9e95761b0" providerId="Windows Live" clId="Web-{69D6AE3F-F985-4A65-BEA1-12154CC68161}" dt="2018-08-06T23:22:52.870" v="86" actId="20577"/>
        <pc:sldMkLst>
          <pc:docMk/>
          <pc:sldMk cId="4213751801" sldId="276"/>
        </pc:sldMkLst>
        <pc:spChg chg="mod">
          <ac:chgData name="Lucas Feiock" userId="e6f7eda9e95761b0" providerId="Windows Live" clId="Web-{69D6AE3F-F985-4A65-BEA1-12154CC68161}" dt="2018-08-06T23:21:23.322" v="5" actId="20577"/>
          <ac:spMkLst>
            <pc:docMk/>
            <pc:sldMk cId="4213751801" sldId="276"/>
            <ac:spMk id="2" creationId="{2E844411-D083-4A9C-BE5D-FE25417AAC8B}"/>
          </ac:spMkLst>
        </pc:spChg>
        <pc:spChg chg="mod">
          <ac:chgData name="Lucas Feiock" userId="e6f7eda9e95761b0" providerId="Windows Live" clId="Web-{69D6AE3F-F985-4A65-BEA1-12154CC68161}" dt="2018-08-06T23:22:52.870" v="86" actId="20577"/>
          <ac:spMkLst>
            <pc:docMk/>
            <pc:sldMk cId="4213751801" sldId="276"/>
            <ac:spMk id="3" creationId="{E7FE8C37-739C-4391-936B-2C99AB480925}"/>
          </ac:spMkLst>
        </pc:spChg>
      </pc:sldChg>
      <pc:sldChg chg="add replId">
        <pc:chgData name="Lucas Feiock" userId="e6f7eda9e95761b0" providerId="Windows Live" clId="Web-{69D6AE3F-F985-4A65-BEA1-12154CC68161}" dt="2018-08-06T23:21:10.634" v="1" actId="20577"/>
        <pc:sldMkLst>
          <pc:docMk/>
          <pc:sldMk cId="1162032541" sldId="278"/>
        </pc:sldMkLst>
      </pc:sldChg>
    </pc:docChg>
  </pc:docChgLst>
  <pc:docChgLst>
    <pc:chgData name="Lucas Feiock" userId="e6f7eda9e95761b0" providerId="Windows Live" clId="Web-{2997843F-F1AB-45EA-A9BE-70B4C8C849D1}"/>
    <pc:docChg chg="addSld modSld">
      <pc:chgData name="Lucas Feiock" userId="e6f7eda9e95761b0" providerId="Windows Live" clId="Web-{2997843F-F1AB-45EA-A9BE-70B4C8C849D1}" dt="2018-07-30T16:36:27.301" v="21" actId="1076"/>
      <pc:docMkLst>
        <pc:docMk/>
      </pc:docMkLst>
    </pc:docChg>
  </pc:docChgLst>
  <pc:docChgLst>
    <pc:chgData name="Lucas Feiock" userId="e6f7eda9e95761b0" providerId="Windows Live" clId="Web-{52F2F6F8-6554-4201-8F48-11100F0A20D8}"/>
    <pc:docChg chg="addSld modSld">
      <pc:chgData name="Lucas Feiock" userId="e6f7eda9e95761b0" providerId="Windows Live" clId="Web-{52F2F6F8-6554-4201-8F48-11100F0A20D8}" dt="2018-07-22T20:12:48.016" v="1506" actId="20577"/>
      <pc:docMkLst>
        <pc:docMk/>
      </pc:docMkLst>
      <pc:sldChg chg="modSp new">
        <pc:chgData name="Lucas Feiock" userId="e6f7eda9e95761b0" providerId="Windows Live" clId="Web-{52F2F6F8-6554-4201-8F48-11100F0A20D8}" dt="2018-07-22T18:17:39.193" v="159" actId="20577"/>
        <pc:sldMkLst>
          <pc:docMk/>
          <pc:sldMk cId="4164432865" sldId="258"/>
        </pc:sldMkLst>
        <pc:spChg chg="mod">
          <ac:chgData name="Lucas Feiock" userId="e6f7eda9e95761b0" providerId="Windows Live" clId="Web-{52F2F6F8-6554-4201-8F48-11100F0A20D8}" dt="2018-07-22T18:16:41.176" v="89" actId="20577"/>
          <ac:spMkLst>
            <pc:docMk/>
            <pc:sldMk cId="4164432865" sldId="258"/>
            <ac:spMk id="2" creationId="{05713598-2A09-4453-8391-F3F6F96632D5}"/>
          </ac:spMkLst>
        </pc:spChg>
        <pc:spChg chg="mod">
          <ac:chgData name="Lucas Feiock" userId="e6f7eda9e95761b0" providerId="Windows Live" clId="Web-{52F2F6F8-6554-4201-8F48-11100F0A20D8}" dt="2018-07-22T18:17:39.193" v="159" actId="20577"/>
          <ac:spMkLst>
            <pc:docMk/>
            <pc:sldMk cId="4164432865" sldId="258"/>
            <ac:spMk id="3" creationId="{60D3652E-C146-404D-8FBE-25CD933AF93D}"/>
          </ac:spMkLst>
        </pc:spChg>
      </pc:sldChg>
      <pc:sldChg chg="addSp modSp new">
        <pc:chgData name="Lucas Feiock" userId="e6f7eda9e95761b0" providerId="Windows Live" clId="Web-{52F2F6F8-6554-4201-8F48-11100F0A20D8}" dt="2018-07-22T18:38:59.269" v="555" actId="20577"/>
        <pc:sldMkLst>
          <pc:docMk/>
          <pc:sldMk cId="3613059645" sldId="259"/>
        </pc:sldMkLst>
        <pc:spChg chg="mod">
          <ac:chgData name="Lucas Feiock" userId="e6f7eda9e95761b0" providerId="Windows Live" clId="Web-{52F2F6F8-6554-4201-8F48-11100F0A20D8}" dt="2018-07-22T18:17:52.288" v="173" actId="20577"/>
          <ac:spMkLst>
            <pc:docMk/>
            <pc:sldMk cId="3613059645" sldId="259"/>
            <ac:spMk id="2" creationId="{AE3A41D2-1971-4B49-986C-6BF7827D8395}"/>
          </ac:spMkLst>
        </pc:spChg>
        <pc:spChg chg="mod">
          <ac:chgData name="Lucas Feiock" userId="e6f7eda9e95761b0" providerId="Windows Live" clId="Web-{52F2F6F8-6554-4201-8F48-11100F0A20D8}" dt="2018-07-22T18:38:59.269" v="555" actId="20577"/>
          <ac:spMkLst>
            <pc:docMk/>
            <pc:sldMk cId="3613059645" sldId="259"/>
            <ac:spMk id="3" creationId="{B0E24EAC-F517-4832-B6DE-917EF582B8C1}"/>
          </ac:spMkLst>
        </pc:spChg>
        <pc:spChg chg="add mod">
          <ac:chgData name="Lucas Feiock" userId="e6f7eda9e95761b0" providerId="Windows Live" clId="Web-{52F2F6F8-6554-4201-8F48-11100F0A20D8}" dt="2018-07-22T18:35:23.403" v="412" actId="1076"/>
          <ac:spMkLst>
            <pc:docMk/>
            <pc:sldMk cId="3613059645" sldId="259"/>
            <ac:spMk id="4" creationId="{E5B1553C-93EA-4E23-B4FD-D10C18BC4CF2}"/>
          </ac:spMkLst>
        </pc:spChg>
      </pc:sldChg>
      <pc:sldChg chg="modSp new">
        <pc:chgData name="Lucas Feiock" userId="e6f7eda9e95761b0" providerId="Windows Live" clId="Web-{52F2F6F8-6554-4201-8F48-11100F0A20D8}" dt="2018-07-22T18:21:43.054" v="387" actId="20577"/>
        <pc:sldMkLst>
          <pc:docMk/>
          <pc:sldMk cId="4071655224" sldId="260"/>
        </pc:sldMkLst>
        <pc:spChg chg="mod">
          <ac:chgData name="Lucas Feiock" userId="e6f7eda9e95761b0" providerId="Windows Live" clId="Web-{52F2F6F8-6554-4201-8F48-11100F0A20D8}" dt="2018-07-22T18:18:52.587" v="205" actId="20577"/>
          <ac:spMkLst>
            <pc:docMk/>
            <pc:sldMk cId="4071655224" sldId="260"/>
            <ac:spMk id="2" creationId="{4068566B-E7E1-4C33-9699-50DA3E52D904}"/>
          </ac:spMkLst>
        </pc:spChg>
        <pc:spChg chg="mod">
          <ac:chgData name="Lucas Feiock" userId="e6f7eda9e95761b0" providerId="Windows Live" clId="Web-{52F2F6F8-6554-4201-8F48-11100F0A20D8}" dt="2018-07-22T18:21:43.054" v="387" actId="20577"/>
          <ac:spMkLst>
            <pc:docMk/>
            <pc:sldMk cId="4071655224" sldId="260"/>
            <ac:spMk id="3" creationId="{7EE31C54-E575-4FF8-98FD-41FE6BED35F0}"/>
          </ac:spMkLst>
        </pc:spChg>
      </pc:sldChg>
      <pc:sldChg chg="addSp modSp new">
        <pc:chgData name="Lucas Feiock" userId="e6f7eda9e95761b0" providerId="Windows Live" clId="Web-{52F2F6F8-6554-4201-8F48-11100F0A20D8}" dt="2018-07-22T18:44:41.669" v="715" actId="1076"/>
        <pc:sldMkLst>
          <pc:docMk/>
          <pc:sldMk cId="3800637609" sldId="261"/>
        </pc:sldMkLst>
        <pc:spChg chg="mod">
          <ac:chgData name="Lucas Feiock" userId="e6f7eda9e95761b0" providerId="Windows Live" clId="Web-{52F2F6F8-6554-4201-8F48-11100F0A20D8}" dt="2018-07-22T18:40:02.239" v="580" actId="20577"/>
          <ac:spMkLst>
            <pc:docMk/>
            <pc:sldMk cId="3800637609" sldId="261"/>
            <ac:spMk id="2" creationId="{02F61CD4-211D-4863-BD86-D6AA64566440}"/>
          </ac:spMkLst>
        </pc:spChg>
        <pc:spChg chg="mod">
          <ac:chgData name="Lucas Feiock" userId="e6f7eda9e95761b0" providerId="Windows Live" clId="Web-{52F2F6F8-6554-4201-8F48-11100F0A20D8}" dt="2018-07-22T18:44:30.654" v="712" actId="20577"/>
          <ac:spMkLst>
            <pc:docMk/>
            <pc:sldMk cId="3800637609" sldId="261"/>
            <ac:spMk id="3" creationId="{F0F7598A-F806-4377-B14A-944932948304}"/>
          </ac:spMkLst>
        </pc:spChg>
        <pc:picChg chg="add mod">
          <ac:chgData name="Lucas Feiock" userId="e6f7eda9e95761b0" providerId="Windows Live" clId="Web-{52F2F6F8-6554-4201-8F48-11100F0A20D8}" dt="2018-07-22T18:44:41.669" v="715" actId="1076"/>
          <ac:picMkLst>
            <pc:docMk/>
            <pc:sldMk cId="3800637609" sldId="261"/>
            <ac:picMk id="4" creationId="{2E88E0EC-EC6C-4756-AF1F-C34A74B6CEB6}"/>
          </ac:picMkLst>
        </pc:picChg>
      </pc:sldChg>
      <pc:sldChg chg="addSp delSp modSp new">
        <pc:chgData name="Lucas Feiock" userId="e6f7eda9e95761b0" providerId="Windows Live" clId="Web-{52F2F6F8-6554-4201-8F48-11100F0A20D8}" dt="2018-07-22T18:51:19.902" v="824" actId="14100"/>
        <pc:sldMkLst>
          <pc:docMk/>
          <pc:sldMk cId="477797261" sldId="262"/>
        </pc:sldMkLst>
        <pc:spChg chg="mod">
          <ac:chgData name="Lucas Feiock" userId="e6f7eda9e95761b0" providerId="Windows Live" clId="Web-{52F2F6F8-6554-4201-8F48-11100F0A20D8}" dt="2018-07-22T18:44:54.545" v="721" actId="20577"/>
          <ac:spMkLst>
            <pc:docMk/>
            <pc:sldMk cId="477797261" sldId="262"/>
            <ac:spMk id="2" creationId="{31312125-600D-4478-B476-733EB420D810}"/>
          </ac:spMkLst>
        </pc:spChg>
        <pc:spChg chg="mod">
          <ac:chgData name="Lucas Feiock" userId="e6f7eda9e95761b0" providerId="Windows Live" clId="Web-{52F2F6F8-6554-4201-8F48-11100F0A20D8}" dt="2018-07-22T18:48:20.382" v="804" actId="14100"/>
          <ac:spMkLst>
            <pc:docMk/>
            <pc:sldMk cId="477797261" sldId="262"/>
            <ac:spMk id="3" creationId="{36834081-2CFE-4A1C-9465-2E9FB8D369B5}"/>
          </ac:spMkLst>
        </pc:spChg>
        <pc:spChg chg="add mod">
          <ac:chgData name="Lucas Feiock" userId="e6f7eda9e95761b0" providerId="Windows Live" clId="Web-{52F2F6F8-6554-4201-8F48-11100F0A20D8}" dt="2018-07-22T18:50:02.697" v="817" actId="20577"/>
          <ac:spMkLst>
            <pc:docMk/>
            <pc:sldMk cId="477797261" sldId="262"/>
            <ac:spMk id="4" creationId="{1A55E241-37EC-486C-876C-8CCE764D5534}"/>
          </ac:spMkLst>
        </pc:spChg>
        <pc:picChg chg="add del mod">
          <ac:chgData name="Lucas Feiock" userId="e6f7eda9e95761b0" providerId="Windows Live" clId="Web-{52F2F6F8-6554-4201-8F48-11100F0A20D8}" dt="2018-07-22T18:50:42.323" v="820" actId="14100"/>
          <ac:picMkLst>
            <pc:docMk/>
            <pc:sldMk cId="477797261" sldId="262"/>
            <ac:picMk id="5" creationId="{D111C974-2A50-4EEB-A2B4-E173FEE6D865}"/>
          </ac:picMkLst>
        </pc:picChg>
        <pc:picChg chg="add mod">
          <ac:chgData name="Lucas Feiock" userId="e6f7eda9e95761b0" providerId="Windows Live" clId="Web-{52F2F6F8-6554-4201-8F48-11100F0A20D8}" dt="2018-07-22T18:51:19.902" v="824" actId="14100"/>
          <ac:picMkLst>
            <pc:docMk/>
            <pc:sldMk cId="477797261" sldId="262"/>
            <ac:picMk id="7" creationId="{6060EFDC-AC15-4B49-8935-670ABA3CA2F9}"/>
          </ac:picMkLst>
        </pc:picChg>
      </pc:sldChg>
      <pc:sldChg chg="modSp new">
        <pc:chgData name="Lucas Feiock" userId="e6f7eda9e95761b0" providerId="Windows Live" clId="Web-{52F2F6F8-6554-4201-8F48-11100F0A20D8}" dt="2018-07-22T19:04:22.039" v="1063" actId="20577"/>
        <pc:sldMkLst>
          <pc:docMk/>
          <pc:sldMk cId="2583521169" sldId="263"/>
        </pc:sldMkLst>
        <pc:spChg chg="mod">
          <ac:chgData name="Lucas Feiock" userId="e6f7eda9e95761b0" providerId="Windows Live" clId="Web-{52F2F6F8-6554-4201-8F48-11100F0A20D8}" dt="2018-07-22T18:51:34.965" v="830" actId="20577"/>
          <ac:spMkLst>
            <pc:docMk/>
            <pc:sldMk cId="2583521169" sldId="263"/>
            <ac:spMk id="2" creationId="{2879BA40-8AF4-4EFB-A7DD-3C8639578856}"/>
          </ac:spMkLst>
        </pc:spChg>
        <pc:spChg chg="mod">
          <ac:chgData name="Lucas Feiock" userId="e6f7eda9e95761b0" providerId="Windows Live" clId="Web-{52F2F6F8-6554-4201-8F48-11100F0A20D8}" dt="2018-07-22T19:04:22.039" v="1063" actId="20577"/>
          <ac:spMkLst>
            <pc:docMk/>
            <pc:sldMk cId="2583521169" sldId="263"/>
            <ac:spMk id="3" creationId="{4F8B915C-DE19-414D-B501-F247E705FDAB}"/>
          </ac:spMkLst>
        </pc:spChg>
      </pc:sldChg>
      <pc:sldChg chg="modSp new">
        <pc:chgData name="Lucas Feiock" userId="e6f7eda9e95761b0" providerId="Windows Live" clId="Web-{52F2F6F8-6554-4201-8F48-11100F0A20D8}" dt="2018-07-22T20:04:43" v="1469" actId="20577"/>
        <pc:sldMkLst>
          <pc:docMk/>
          <pc:sldMk cId="193924392" sldId="266"/>
        </pc:sldMkLst>
        <pc:spChg chg="mod">
          <ac:chgData name="Lucas Feiock" userId="e6f7eda9e95761b0" providerId="Windows Live" clId="Web-{52F2F6F8-6554-4201-8F48-11100F0A20D8}" dt="2018-07-22T20:04:43" v="1469" actId="20577"/>
          <ac:spMkLst>
            <pc:docMk/>
            <pc:sldMk cId="193924392" sldId="266"/>
            <ac:spMk id="2" creationId="{07AAE959-57FE-48BC-8EA0-62FD2A78F55D}"/>
          </ac:spMkLst>
        </pc:spChg>
        <pc:spChg chg="mod">
          <ac:chgData name="Lucas Feiock" userId="e6f7eda9e95761b0" providerId="Windows Live" clId="Web-{52F2F6F8-6554-4201-8F48-11100F0A20D8}" dt="2018-07-22T19:28:01.306" v="1364" actId="20577"/>
          <ac:spMkLst>
            <pc:docMk/>
            <pc:sldMk cId="193924392" sldId="266"/>
            <ac:spMk id="3" creationId="{73D100B0-2DB7-47B2-BAB1-2EA5A9A901AF}"/>
          </ac:spMkLst>
        </pc:spChg>
      </pc:sldChg>
    </pc:docChg>
  </pc:docChgLst>
</pc:chgInfo>
</file>

<file path=ppt/media/image1.jpeg>
</file>

<file path=ppt/media/image10.jpeg>
</file>

<file path=ppt/media/image11.png>
</file>

<file path=ppt/media/image2.jpeg>
</file>

<file path=ppt/media/image3.png>
</file>

<file path=ppt/media/image4.jpeg>
</file>

<file path=ppt/media/image5.pn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9F23E4-49DC-47B5-BF3F-EF121C312B69}" type="datetimeFigureOut">
              <a:rPr lang="en-US" smtClean="0"/>
              <a:t>8/14/2018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6FAB1B-6302-4090-A6BB-78FCC74D677C}" type="slidenum">
              <a:rPr lang="en-US" smtClean="0"/>
              <a:t>‹#›</a:t>
            </a:fld>
            <a:endParaRPr lang="en-US"/>
          </a:p>
        </p:txBody>
      </p:sp>
    </p:spTree>
    <p:extLst>
      <p:ext uri="{BB962C8B-B14F-4D97-AF65-F5344CB8AC3E}">
        <p14:creationId xmlns:p14="http://schemas.microsoft.com/office/powerpoint/2010/main" val="329593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are thoughts or ideas of artificial intelligence?</a:t>
            </a:r>
          </a:p>
          <a:p>
            <a:endParaRPr lang="en-US" dirty="0"/>
          </a:p>
          <a:p>
            <a:r>
              <a:rPr lang="en-US" dirty="0"/>
              <a:t>Driverless cars</a:t>
            </a:r>
          </a:p>
          <a:p>
            <a:r>
              <a:rPr lang="en-US" dirty="0"/>
              <a:t>Home automation</a:t>
            </a:r>
          </a:p>
          <a:p>
            <a:r>
              <a:rPr lang="en-US" dirty="0"/>
              <a:t>Face recognition</a:t>
            </a:r>
          </a:p>
          <a:p>
            <a:r>
              <a:rPr lang="en-US" dirty="0"/>
              <a:t>Computer vision</a:t>
            </a:r>
          </a:p>
          <a:p>
            <a:r>
              <a:rPr lang="en-US" dirty="0"/>
              <a:t>Speech translation</a:t>
            </a:r>
          </a:p>
          <a:p>
            <a:r>
              <a:rPr lang="en-US" dirty="0"/>
              <a:t>Sentiment analysis</a:t>
            </a:r>
          </a:p>
          <a:p>
            <a:r>
              <a:rPr lang="en-US" dirty="0"/>
              <a:t>Search</a:t>
            </a:r>
          </a:p>
          <a:p>
            <a:r>
              <a:rPr lang="en-US" dirty="0"/>
              <a:t>Language understanding</a:t>
            </a:r>
          </a:p>
          <a:p>
            <a:r>
              <a:rPr lang="en-US" dirty="0"/>
              <a:t>Algorithmic trading </a:t>
            </a:r>
          </a:p>
          <a:p>
            <a:r>
              <a:rPr lang="en-US" dirty="0"/>
              <a:t>Automotive robotics</a:t>
            </a:r>
          </a:p>
          <a:p>
            <a:r>
              <a:rPr lang="en-US" dirty="0"/>
              <a:t>Online assistances / chat bots</a:t>
            </a:r>
          </a:p>
          <a:p>
            <a:r>
              <a:rPr lang="en-US" dirty="0"/>
              <a:t>Handwriting recognition</a:t>
            </a:r>
          </a:p>
          <a:p>
            <a:endParaRPr lang="en-US" dirty="0"/>
          </a:p>
          <a:p>
            <a:endParaRPr lang="en-US" dirty="0"/>
          </a:p>
          <a:p>
            <a:r>
              <a:rPr lang="en-US" dirty="0" err="1"/>
              <a:t>Chappie</a:t>
            </a:r>
            <a:r>
              <a:rPr lang="en-US" dirty="0"/>
              <a:t> – modern day Robocop</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1</a:t>
            </a:fld>
            <a:endParaRPr lang="en-US"/>
          </a:p>
        </p:txBody>
      </p:sp>
    </p:spTree>
    <p:extLst>
      <p:ext uri="{BB962C8B-B14F-4D97-AF65-F5344CB8AC3E}">
        <p14:creationId xmlns:p14="http://schemas.microsoft.com/office/powerpoint/2010/main" val="184382727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400" dirty="0"/>
              <a:t>Maxwell – 28 nm / Pascal – 16 nm</a:t>
            </a:r>
          </a:p>
          <a:p>
            <a:pPr lvl="0"/>
            <a:r>
              <a:rPr lang="en-US" sz="1400" dirty="0"/>
              <a:t>Jun 10, 2016, 2 years</a:t>
            </a:r>
          </a:p>
          <a:p>
            <a:pPr lvl="0"/>
            <a:r>
              <a:rPr lang="en-US" sz="1400" dirty="0"/>
              <a:t>Turning architecture – Aug 30, GTX 1180</a:t>
            </a:r>
          </a:p>
          <a:p>
            <a:endParaRPr lang="en-US" dirty="0"/>
          </a:p>
          <a:p>
            <a:endParaRPr lang="en-US" dirty="0"/>
          </a:p>
          <a:p>
            <a:endParaRPr lang="en-US" dirty="0"/>
          </a:p>
          <a:p>
            <a:r>
              <a:rPr lang="en-US" dirty="0"/>
              <a:t>Nvidia’s GeForce GTX 1180 is rumored to </a:t>
            </a:r>
          </a:p>
          <a:p>
            <a:r>
              <a:rPr lang="en-US" dirty="0"/>
              <a:t>include 3,584 CUDA cores – same as the current 1080 TI</a:t>
            </a:r>
          </a:p>
          <a:p>
            <a:r>
              <a:rPr lang="en-US" dirty="0"/>
              <a:t>clock speed between 1.6 and 1.8GHz – 1.5 current 1080 TI</a:t>
            </a:r>
          </a:p>
          <a:p>
            <a:r>
              <a:rPr lang="en-US" dirty="0"/>
              <a:t>and 16GB of GDDR6 memory – 11GB GDDR5X current 1080 TI</a:t>
            </a:r>
          </a:p>
          <a:p>
            <a:endParaRPr lang="en-US" dirty="0"/>
          </a:p>
          <a:p>
            <a:endParaRPr lang="en-US" dirty="0"/>
          </a:p>
          <a:p>
            <a:r>
              <a:rPr lang="en-US" dirty="0"/>
              <a:t>Gamescom – August 20 rumored to release info</a:t>
            </a:r>
          </a:p>
          <a:p>
            <a:r>
              <a:rPr lang="en-US" dirty="0"/>
              <a:t>Email on August 1 – GeForce NOW online game streaming service similar to Netflix for Stream</a:t>
            </a:r>
          </a:p>
          <a:p>
            <a:endParaRPr lang="en-US" dirty="0"/>
          </a:p>
          <a:p>
            <a:endParaRPr lang="en-US" dirty="0"/>
          </a:p>
          <a:p>
            <a:r>
              <a:rPr lang="en-US" dirty="0"/>
              <a:t>Other </a:t>
            </a:r>
            <a:r>
              <a:rPr lang="en-US" dirty="0" err="1"/>
              <a:t>mfgs</a:t>
            </a:r>
            <a:r>
              <a:rPr lang="en-US" dirty="0"/>
              <a:t> include AMD and Intel  </a:t>
            </a:r>
          </a:p>
        </p:txBody>
      </p:sp>
      <p:sp>
        <p:nvSpPr>
          <p:cNvPr id="4" name="Slide Number Placeholder 3"/>
          <p:cNvSpPr>
            <a:spLocks noGrp="1"/>
          </p:cNvSpPr>
          <p:nvPr>
            <p:ph type="sldNum" sz="quarter" idx="10"/>
          </p:nvPr>
        </p:nvSpPr>
        <p:spPr/>
        <p:txBody>
          <a:bodyPr/>
          <a:lstStyle/>
          <a:p>
            <a:fld id="{326FAB1B-6302-4090-A6BB-78FCC74D677C}" type="slidenum">
              <a:rPr lang="en-US" smtClean="0"/>
              <a:t>10</a:t>
            </a:fld>
            <a:endParaRPr lang="en-US"/>
          </a:p>
        </p:txBody>
      </p:sp>
    </p:spTree>
    <p:extLst>
      <p:ext uri="{BB962C8B-B14F-4D97-AF65-F5344CB8AC3E}">
        <p14:creationId xmlns:p14="http://schemas.microsoft.com/office/powerpoint/2010/main" val="301369464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Online certification program in partnership with edX. </a:t>
            </a:r>
          </a:p>
          <a:p>
            <a:r>
              <a:rPr lang="en-US" dirty="0"/>
              <a:t>MOOC Massive Open Online Courses</a:t>
            </a:r>
          </a:p>
          <a:p>
            <a:r>
              <a:rPr lang="en-US" dirty="0"/>
              <a:t>The program started in 2016 and has expanded to the eight listed.</a:t>
            </a:r>
          </a:p>
          <a:p>
            <a:r>
              <a:rPr lang="en-US" dirty="0"/>
              <a:t>AI and Entry Level Software Development were added in April 2018.</a:t>
            </a:r>
          </a:p>
          <a:p>
            <a:endParaRPr lang="en-US" dirty="0"/>
          </a:p>
          <a:p>
            <a:r>
              <a:rPr lang="en-US" dirty="0"/>
              <a:t>Each track has 8 – 10 courses and each course generally takes 8 to 12 hours to complete.</a:t>
            </a:r>
          </a:p>
          <a:p>
            <a:r>
              <a:rPr lang="en-US" dirty="0"/>
              <a:t>Each course length varies from 4 weeks to 12 weeks depending on the topic or partner program.</a:t>
            </a:r>
          </a:p>
          <a:p>
            <a:r>
              <a:rPr lang="en-US" dirty="0"/>
              <a:t>Verified certification is available to purchase after successfully completing each course.</a:t>
            </a:r>
          </a:p>
          <a:p>
            <a:endParaRPr lang="en-US" dirty="0"/>
          </a:p>
          <a:p>
            <a:r>
              <a:rPr lang="en-US" dirty="0"/>
              <a:t>Each course is set up to be repeatable and some can be taken at anytime.</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11</a:t>
            </a:fld>
            <a:endParaRPr lang="en-US"/>
          </a:p>
        </p:txBody>
      </p:sp>
    </p:spTree>
    <p:extLst>
      <p:ext uri="{BB962C8B-B14F-4D97-AF65-F5344CB8AC3E}">
        <p14:creationId xmlns:p14="http://schemas.microsoft.com/office/powerpoint/2010/main" val="26797235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Intelligence displayed by a machine or software.</a:t>
            </a:r>
          </a:p>
          <a:p>
            <a:r>
              <a:rPr lang="en-US" dirty="0"/>
              <a:t>Large fields of ongoing research to expand areas of interests.</a:t>
            </a:r>
          </a:p>
          <a:p>
            <a:endParaRPr lang="en-US" dirty="0"/>
          </a:p>
          <a:p>
            <a:r>
              <a:rPr lang="en-US" dirty="0"/>
              <a:t>Weak AI – non-sentient machine intelligence, focus on a narrow task.</a:t>
            </a:r>
          </a:p>
          <a:p>
            <a:r>
              <a:rPr lang="en-US" dirty="0"/>
              <a:t>Strong AI or general intelligence to apply intelligence to any problem rather than one specific</a:t>
            </a:r>
          </a:p>
          <a:p>
            <a:r>
              <a:rPr lang="en-US" dirty="0"/>
              <a:t>Super intelligence – surpassing humans intelligence with any problem</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cs typeface="Calibri"/>
              </a:rPr>
              <a:t>“Learning” - progressively improve performance on a specific task</a:t>
            </a:r>
          </a:p>
          <a:p>
            <a:endParaRPr lang="en-US" dirty="0"/>
          </a:p>
          <a:p>
            <a:r>
              <a:rPr lang="en-US" dirty="0"/>
              <a:t>Supervised learning maps input to output based on input-output pairs. </a:t>
            </a:r>
          </a:p>
          <a:p>
            <a:r>
              <a:rPr lang="en-US" dirty="0"/>
              <a:t>A mathematical function is inferred from labeled training data.</a:t>
            </a:r>
          </a:p>
          <a:p>
            <a:r>
              <a:rPr lang="en-US" dirty="0"/>
              <a:t>Then new data can be entered into the function to calculate a prediction.</a:t>
            </a:r>
          </a:p>
          <a:p>
            <a:r>
              <a:rPr lang="en-US" dirty="0"/>
              <a:t>Linear regression</a:t>
            </a:r>
          </a:p>
          <a:p>
            <a:endParaRPr lang="en-US" dirty="0"/>
          </a:p>
          <a:p>
            <a:r>
              <a:rPr lang="en-US" dirty="0"/>
              <a:t>Unsupervised learning similar to supervised learning but the training data is not labeled.</a:t>
            </a:r>
          </a:p>
          <a:p>
            <a:r>
              <a:rPr lang="en-US" dirty="0"/>
              <a:t>The areas of usage are clustering and anomaly detection.</a:t>
            </a:r>
          </a:p>
          <a:p>
            <a:endParaRPr lang="en-US" dirty="0"/>
          </a:p>
          <a:p>
            <a:r>
              <a:rPr lang="en-US" dirty="0"/>
              <a:t>Reinforcement learning </a:t>
            </a:r>
          </a:p>
          <a:p>
            <a:r>
              <a:rPr lang="en-US" dirty="0"/>
              <a:t>Environment – State - Agent – Action – New State</a:t>
            </a:r>
          </a:p>
          <a:p>
            <a:r>
              <a:rPr lang="en-US" dirty="0"/>
              <a:t>Algorithmic trial and error</a:t>
            </a:r>
          </a:p>
          <a:p>
            <a:r>
              <a:rPr lang="en-US" dirty="0"/>
              <a:t>Software agents take actions in an environment to maximize reward.</a:t>
            </a:r>
          </a:p>
          <a:p>
            <a:r>
              <a:rPr lang="en-US" dirty="0"/>
              <a:t>Swarm intelligence or simulation-based optimization.</a:t>
            </a:r>
          </a:p>
          <a:p>
            <a:r>
              <a:rPr lang="en-US" dirty="0"/>
              <a:t>Based on Markov decision process from the 1950s</a:t>
            </a:r>
          </a:p>
          <a:p>
            <a:r>
              <a:rPr lang="en-US" dirty="0"/>
              <a:t>Pacman – Go – Atari games</a:t>
            </a:r>
          </a:p>
          <a:p>
            <a:endParaRPr lang="en-US" dirty="0"/>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2</a:t>
            </a:fld>
            <a:endParaRPr lang="en-US"/>
          </a:p>
        </p:txBody>
      </p:sp>
    </p:spTree>
    <p:extLst>
      <p:ext uri="{BB962C8B-B14F-4D97-AF65-F5344CB8AC3E}">
        <p14:creationId xmlns:p14="http://schemas.microsoft.com/office/powerpoint/2010/main" val="37214061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How can AI be applied to this issue?</a:t>
            </a:r>
          </a:p>
          <a:p>
            <a:r>
              <a:rPr lang="en-US" dirty="0"/>
              <a:t>One area is in CT Scans.</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3</a:t>
            </a:fld>
            <a:endParaRPr lang="en-US"/>
          </a:p>
        </p:txBody>
      </p:sp>
    </p:spTree>
    <p:extLst>
      <p:ext uri="{BB962C8B-B14F-4D97-AF65-F5344CB8AC3E}">
        <p14:creationId xmlns:p14="http://schemas.microsoft.com/office/powerpoint/2010/main" val="18159751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Computed tomography scan</a:t>
            </a:r>
          </a:p>
          <a:p>
            <a:r>
              <a:rPr lang="en-US" dirty="0"/>
              <a:t>Tomography is imaging by sections or “slices”</a:t>
            </a:r>
          </a:p>
          <a:p>
            <a:endParaRPr lang="en-US" dirty="0"/>
          </a:p>
          <a:p>
            <a:r>
              <a:rPr lang="en-US" dirty="0"/>
              <a:t>With a CT scan there is data collected and saved for future review.</a:t>
            </a:r>
          </a:p>
          <a:p>
            <a:r>
              <a:rPr lang="en-US" dirty="0"/>
              <a:t>One of the fields from the scan is important to the orientation of the patient.</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4</a:t>
            </a:fld>
            <a:endParaRPr lang="en-US"/>
          </a:p>
        </p:txBody>
      </p:sp>
    </p:spTree>
    <p:extLst>
      <p:ext uri="{BB962C8B-B14F-4D97-AF65-F5344CB8AC3E}">
        <p14:creationId xmlns:p14="http://schemas.microsoft.com/office/powerpoint/2010/main" val="3803105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Having this orientation will help doctors or surgeons make a decision on the location of interesting areas of the patient.</a:t>
            </a:r>
          </a:p>
          <a:p>
            <a:endParaRPr lang="en-US" dirty="0"/>
          </a:p>
          <a:p>
            <a:r>
              <a:rPr lang="en-US" dirty="0"/>
              <a:t>We now have a problem to address, but we need a data set to train our model.</a:t>
            </a:r>
          </a:p>
          <a:p>
            <a:r>
              <a:rPr lang="en-US" dirty="0"/>
              <a:t>Then once trained, we can predict the orientation of a patient without human intervention.</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5</a:t>
            </a:fld>
            <a:endParaRPr lang="en-US"/>
          </a:p>
        </p:txBody>
      </p:sp>
    </p:spTree>
    <p:extLst>
      <p:ext uri="{BB962C8B-B14F-4D97-AF65-F5344CB8AC3E}">
        <p14:creationId xmlns:p14="http://schemas.microsoft.com/office/powerpoint/2010/main" val="2934912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our problem statement and data set.</a:t>
            </a:r>
          </a:p>
          <a:p>
            <a:r>
              <a:rPr lang="en-US" dirty="0"/>
              <a:t>Now we need a solution to process and predict the patient orientation.</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6</a:t>
            </a:fld>
            <a:endParaRPr lang="en-US"/>
          </a:p>
        </p:txBody>
      </p:sp>
    </p:spTree>
    <p:extLst>
      <p:ext uri="{BB962C8B-B14F-4D97-AF65-F5344CB8AC3E}">
        <p14:creationId xmlns:p14="http://schemas.microsoft.com/office/powerpoint/2010/main" val="37800463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Neural Network is a collection of neurons that mimic a biological brain.</a:t>
            </a:r>
          </a:p>
          <a:p>
            <a:r>
              <a:rPr lang="en-US" dirty="0"/>
              <a:t>Each synapses transmit a signal from one neuron to another.</a:t>
            </a:r>
          </a:p>
          <a:p>
            <a:r>
              <a:rPr lang="en-US" dirty="0"/>
              <a:t>Each neuron then receives a signal and processes it to each connected neuron.</a:t>
            </a:r>
          </a:p>
          <a:p>
            <a:endParaRPr lang="en-US" dirty="0"/>
          </a:p>
          <a:p>
            <a:r>
              <a:rPr lang="en-US" dirty="0"/>
              <a:t>A convolution is an operation in which two functions that produce a third function to expresses how the shape of one is modified by the other.</a:t>
            </a:r>
          </a:p>
          <a:p>
            <a:r>
              <a:rPr lang="en-US" dirty="0"/>
              <a:t>Riding a bicycle and a wind gust alters your course. The forces that create the resulting path are the convolution of your bicycle drift.</a:t>
            </a:r>
          </a:p>
          <a:p>
            <a:endParaRPr lang="en-US" dirty="0"/>
          </a:p>
          <a:p>
            <a:r>
              <a:rPr lang="en-US" dirty="0" err="1"/>
              <a:t>Relu</a:t>
            </a:r>
            <a:r>
              <a:rPr lang="en-US" dirty="0"/>
              <a:t> is an activation function that defines the output of the convolution. </a:t>
            </a:r>
          </a:p>
          <a:p>
            <a:r>
              <a:rPr lang="en-US" dirty="0"/>
              <a:t>An activation function is the weighted sum of the inputs and adds a bias on whether or not it should be “fired” or not.</a:t>
            </a:r>
          </a:p>
          <a:p>
            <a:r>
              <a:rPr lang="en-US" dirty="0"/>
              <a:t>Similar a neuron, if we visually see an object, the neurons in our brain recognize and “fire” that this is similar to a previously seen object.</a:t>
            </a:r>
          </a:p>
          <a:p>
            <a:r>
              <a:rPr lang="en-US" dirty="0" err="1"/>
              <a:t>Relu</a:t>
            </a:r>
            <a:r>
              <a:rPr lang="en-US" dirty="0"/>
              <a:t> is the most popular in deep learning.</a:t>
            </a:r>
          </a:p>
          <a:p>
            <a:endParaRPr lang="en-US" dirty="0"/>
          </a:p>
          <a:p>
            <a:r>
              <a:rPr lang="en-US" dirty="0"/>
              <a:t>Pooling reduce the number of parameters and overfitting.</a:t>
            </a:r>
          </a:p>
          <a:p>
            <a:r>
              <a:rPr lang="en-US" dirty="0"/>
              <a:t>Max or Average pooling will take the value of a convolution region and set it as the output</a:t>
            </a:r>
          </a:p>
          <a:p>
            <a:endParaRPr lang="en-US" dirty="0"/>
          </a:p>
          <a:p>
            <a:r>
              <a:rPr lang="en-US" dirty="0"/>
              <a:t>Flatten / Dense layer changes the input shape to a simple vector output.</a:t>
            </a:r>
          </a:p>
          <a:p>
            <a:r>
              <a:rPr lang="en-US" dirty="0"/>
              <a:t>This vector contains all the found features of the previous layers.</a:t>
            </a:r>
          </a:p>
          <a:p>
            <a:endParaRPr lang="en-US" dirty="0"/>
          </a:p>
          <a:p>
            <a:r>
              <a:rPr lang="en-US" dirty="0"/>
              <a:t>Fully connected layers establishes links between every neuron in the flattened layer to every neuron in the previous layer.</a:t>
            </a:r>
          </a:p>
          <a:p>
            <a:r>
              <a:rPr lang="en-US" dirty="0"/>
              <a:t>This layer performs the high-level reasoning in the neural network. </a:t>
            </a:r>
          </a:p>
          <a:p>
            <a:endParaRPr lang="en-US" dirty="0"/>
          </a:p>
          <a:p>
            <a:r>
              <a:rPr lang="en-US" dirty="0" err="1"/>
              <a:t>Softmax</a:t>
            </a:r>
            <a:r>
              <a:rPr lang="en-US" dirty="0"/>
              <a:t> function is used to squash the fully connected layer of features into a categorical distribution. </a:t>
            </a:r>
          </a:p>
          <a:p>
            <a:r>
              <a:rPr lang="en-US" dirty="0"/>
              <a:t>Does this identified feature look similar to Car, Truck, Van, or Bicycle?</a:t>
            </a:r>
          </a:p>
          <a:p>
            <a:r>
              <a:rPr lang="en-US" dirty="0"/>
              <a:t>The more features that match, the higher the chances of categorizing the image</a:t>
            </a:r>
          </a:p>
          <a:p>
            <a:endParaRPr lang="en-US" dirty="0"/>
          </a:p>
          <a:p>
            <a:r>
              <a:rPr lang="en-US" dirty="0"/>
              <a:t>We have our problem statement, data set, and solution.</a:t>
            </a:r>
          </a:p>
          <a:p>
            <a:r>
              <a:rPr lang="en-US" dirty="0"/>
              <a:t>Now we need to process the data.</a:t>
            </a:r>
          </a:p>
          <a:p>
            <a:endParaRPr lang="en-US" dirty="0"/>
          </a:p>
          <a:p>
            <a:endParaRPr lang="en-US" dirty="0"/>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7</a:t>
            </a:fld>
            <a:endParaRPr lang="en-US"/>
          </a:p>
        </p:txBody>
      </p:sp>
    </p:spTree>
    <p:extLst>
      <p:ext uri="{BB962C8B-B14F-4D97-AF65-F5344CB8AC3E}">
        <p14:creationId xmlns:p14="http://schemas.microsoft.com/office/powerpoint/2010/main" val="42565577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8</a:t>
            </a:fld>
            <a:endParaRPr lang="en-US"/>
          </a:p>
        </p:txBody>
      </p:sp>
    </p:spTree>
    <p:extLst>
      <p:ext uri="{BB962C8B-B14F-4D97-AF65-F5344CB8AC3E}">
        <p14:creationId xmlns:p14="http://schemas.microsoft.com/office/powerpoint/2010/main" val="16244585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cs typeface="Calibri"/>
              </a:rPr>
              <a:t>We have our problem statement to identify the orientation of a patient</a:t>
            </a:r>
          </a:p>
          <a:p>
            <a:r>
              <a:rPr lang="en-US" sz="1800" dirty="0">
                <a:cs typeface="Calibri"/>
              </a:rPr>
              <a:t>We have input</a:t>
            </a:r>
          </a:p>
          <a:p>
            <a:r>
              <a:rPr lang="en-US" sz="1800" dirty="0">
                <a:cs typeface="Calibri"/>
              </a:rPr>
              <a:t>We have a method to identity the orientation</a:t>
            </a:r>
          </a:p>
          <a:p>
            <a:endParaRPr lang="en-US" sz="1800" dirty="0">
              <a:cs typeface="Calibri"/>
            </a:endParaRPr>
          </a:p>
          <a:p>
            <a:r>
              <a:rPr lang="en-US" sz="1800" dirty="0">
                <a:cs typeface="Calibri"/>
              </a:rPr>
              <a:t>Now we need software and hardware to process the images</a:t>
            </a:r>
          </a:p>
          <a:p>
            <a:endParaRPr lang="en-US" sz="1800" dirty="0">
              <a:cs typeface="Calibri"/>
            </a:endParaRPr>
          </a:p>
          <a:p>
            <a:r>
              <a:rPr lang="en-US" sz="1800" dirty="0">
                <a:cs typeface="Calibri"/>
              </a:rPr>
              <a:t>Deep Learning Epoch is a single pass through the training set</a:t>
            </a:r>
          </a:p>
          <a:p>
            <a:endParaRPr lang="en-US" dirty="0"/>
          </a:p>
          <a:p>
            <a:r>
              <a:rPr lang="en-US" sz="1200" dirty="0">
                <a:cs typeface="Calibri"/>
              </a:rPr>
              <a:t>“Learning” - progressively improve performance on a specific task</a:t>
            </a:r>
          </a:p>
          <a:p>
            <a:endParaRPr lang="en-US" dirty="0"/>
          </a:p>
          <a:p>
            <a:endParaRPr lang="en-US" dirty="0"/>
          </a:p>
          <a:p>
            <a:r>
              <a:rPr lang="en-US" dirty="0"/>
              <a:t>We have our problem statement, data set, and solution.</a:t>
            </a:r>
          </a:p>
          <a:p>
            <a:r>
              <a:rPr lang="en-US" dirty="0"/>
              <a:t>We need better hardware.</a:t>
            </a:r>
          </a:p>
          <a:p>
            <a:endParaRPr lang="en-US" dirty="0"/>
          </a:p>
        </p:txBody>
      </p:sp>
      <p:sp>
        <p:nvSpPr>
          <p:cNvPr id="4" name="Slide Number Placeholder 3"/>
          <p:cNvSpPr>
            <a:spLocks noGrp="1"/>
          </p:cNvSpPr>
          <p:nvPr>
            <p:ph type="sldNum" sz="quarter" idx="10"/>
          </p:nvPr>
        </p:nvSpPr>
        <p:spPr/>
        <p:txBody>
          <a:bodyPr/>
          <a:lstStyle/>
          <a:p>
            <a:fld id="{326FAB1B-6302-4090-A6BB-78FCC74D677C}" type="slidenum">
              <a:rPr lang="en-US" smtClean="0"/>
              <a:t>9</a:t>
            </a:fld>
            <a:endParaRPr lang="en-US"/>
          </a:p>
        </p:txBody>
      </p:sp>
    </p:spTree>
    <p:extLst>
      <p:ext uri="{BB962C8B-B14F-4D97-AF65-F5344CB8AC3E}">
        <p14:creationId xmlns:p14="http://schemas.microsoft.com/office/powerpoint/2010/main" val="25597687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1FA7AC5-6045-4418-8E60-F48788734473}" type="datetimeFigureOut">
              <a:rPr lang="en-US" smtClean="0"/>
              <a:t>8/14/2018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50816853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FA7AC5-6045-4418-8E60-F48788734473}" type="datetimeFigureOut">
              <a:rPr lang="en-US" smtClean="0"/>
              <a:t>8/14/2018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613236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FA7AC5-6045-4418-8E60-F48788734473}" type="datetimeFigureOut">
              <a:rPr lang="en-US" smtClean="0"/>
              <a:t>8/14/2018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6605669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1FA7AC5-6045-4418-8E60-F48788734473}" type="datetimeFigureOut">
              <a:rPr lang="en-US" smtClean="0"/>
              <a:t>8/14/2018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3863268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1FA7AC5-6045-4418-8E60-F48788734473}" type="datetimeFigureOut">
              <a:rPr lang="en-US" smtClean="0"/>
              <a:t>8/14/2018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18752067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1FA7AC5-6045-4418-8E60-F48788734473}" type="datetimeFigureOut">
              <a:rPr lang="en-US" smtClean="0"/>
              <a:t>8/14/2018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40129322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1FA7AC5-6045-4418-8E60-F48788734473}" type="datetimeFigureOut">
              <a:rPr lang="en-US" smtClean="0"/>
              <a:t>8/14/2018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05649041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1FA7AC5-6045-4418-8E60-F48788734473}" type="datetimeFigureOut">
              <a:rPr lang="en-US" smtClean="0"/>
              <a:t>8/14/2018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57397637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FA7AC5-6045-4418-8E60-F48788734473}" type="datetimeFigureOut">
              <a:rPr lang="en-US" smtClean="0"/>
              <a:t>8/14/2018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32017950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FA7AC5-6045-4418-8E60-F48788734473}" type="datetimeFigureOut">
              <a:rPr lang="en-US" smtClean="0"/>
              <a:t>8/14/2018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5262012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1FA7AC5-6045-4418-8E60-F48788734473}" type="datetimeFigureOut">
              <a:rPr lang="en-US" smtClean="0"/>
              <a:t>8/14/2018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1CAF9-4461-454A-B702-D536C3775752}" type="slidenum">
              <a:rPr lang="en-US" smtClean="0"/>
              <a:t>‹#›</a:t>
            </a:fld>
            <a:endParaRPr lang="en-US"/>
          </a:p>
        </p:txBody>
      </p:sp>
    </p:spTree>
    <p:extLst>
      <p:ext uri="{BB962C8B-B14F-4D97-AF65-F5344CB8AC3E}">
        <p14:creationId xmlns:p14="http://schemas.microsoft.com/office/powerpoint/2010/main" val="2428682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1FA7AC5-6045-4418-8E60-F48788734473}" type="datetimeFigureOut">
              <a:rPr lang="en-US" smtClean="0"/>
              <a:t>8/14/2018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1CAF9-4461-454A-B702-D536C3775752}" type="slidenum">
              <a:rPr lang="en-US" smtClean="0"/>
              <a:t>‹#›</a:t>
            </a:fld>
            <a:endParaRPr lang="en-US"/>
          </a:p>
        </p:txBody>
      </p:sp>
    </p:spTree>
    <p:extLst>
      <p:ext uri="{BB962C8B-B14F-4D97-AF65-F5344CB8AC3E}">
        <p14:creationId xmlns:p14="http://schemas.microsoft.com/office/powerpoint/2010/main" val="393113297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4" name="Rectangle 36">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2" descr="https://cdn.theatlantic.com/assets/media/img/mt/2015/03/Chappie-1/lead_720_405.jpg?mod=1522840954">
            <a:extLst>
              <a:ext uri="{FF2B5EF4-FFF2-40B4-BE49-F238E27FC236}">
                <a16:creationId xmlns:a16="http://schemas.microsoft.com/office/drawing/2014/main" id="{1516994E-CA39-457A-8E4D-E4E51E896D70}"/>
              </a:ext>
            </a:extLst>
          </p:cNvPr>
          <p:cNvPicPr>
            <a:picLocks noChangeAspect="1" noChangeArrowheads="1"/>
          </p:cNvPicPr>
          <p:nvPr/>
        </p:nvPicPr>
        <p:blipFill rotWithShape="1">
          <a:blip r:embed="rId3">
            <a:alphaModFix amt="50000"/>
            <a:extLst>
              <a:ext uri="{28A0092B-C50C-407E-A947-70E740481C1C}">
                <a14:useLocalDpi xmlns:a14="http://schemas.microsoft.com/office/drawing/2010/main" val="0"/>
              </a:ext>
            </a:extLst>
          </a:blip>
          <a:srcRect/>
          <a:stretch/>
        </p:blipFill>
        <p:spPr bwMode="auto">
          <a:xfrm>
            <a:off x="20" y="1"/>
            <a:ext cx="12191980" cy="68579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p:nvPr>
        </p:nvSpPr>
        <p:spPr>
          <a:xfrm>
            <a:off x="1524000" y="1122362"/>
            <a:ext cx="9144000" cy="2900518"/>
          </a:xfrm>
        </p:spPr>
        <p:txBody>
          <a:bodyPr>
            <a:normAutofit/>
          </a:bodyPr>
          <a:lstStyle/>
          <a:p>
            <a:r>
              <a:rPr lang="en-US">
                <a:solidFill>
                  <a:srgbClr val="FFFFFF"/>
                </a:solidFill>
                <a:cs typeface="Calibri Light"/>
              </a:rPr>
              <a:t> Artificial Intelligence</a:t>
            </a:r>
            <a:endParaRPr lang="en-US">
              <a:solidFill>
                <a:srgbClr val="FFFFFF"/>
              </a:solidFill>
            </a:endParaRPr>
          </a:p>
        </p:txBody>
      </p:sp>
    </p:spTree>
    <p:extLst>
      <p:ext uri="{BB962C8B-B14F-4D97-AF65-F5344CB8AC3E}">
        <p14:creationId xmlns:p14="http://schemas.microsoft.com/office/powerpoint/2010/main" val="2575373738"/>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AAE959-57FE-48BC-8EA0-62FD2A78F55D}"/>
              </a:ext>
            </a:extLst>
          </p:cNvPr>
          <p:cNvSpPr>
            <a:spLocks noGrp="1"/>
          </p:cNvSpPr>
          <p:nvPr>
            <p:ph type="title"/>
          </p:nvPr>
        </p:nvSpPr>
        <p:spPr>
          <a:xfrm>
            <a:off x="655320" y="365125"/>
            <a:ext cx="5120114" cy="1692794"/>
          </a:xfrm>
        </p:spPr>
        <p:txBody>
          <a:bodyPr>
            <a:normAutofit/>
          </a:bodyPr>
          <a:lstStyle/>
          <a:p>
            <a:r>
              <a:rPr lang="en-US" dirty="0"/>
              <a:t>Graphics </a:t>
            </a:r>
            <a:br>
              <a:rPr lang="en-US" dirty="0"/>
            </a:br>
            <a:r>
              <a:rPr lang="en-US" dirty="0"/>
              <a:t>Processing Unit</a:t>
            </a:r>
          </a:p>
        </p:txBody>
      </p:sp>
      <p:cxnSp>
        <p:nvCxnSpPr>
          <p:cNvPr id="71" name="Straight Arrow Connector 7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3D100B0-2DB7-47B2-BAB1-2EA5A9A901AF}"/>
              </a:ext>
            </a:extLst>
          </p:cNvPr>
          <p:cNvSpPr>
            <a:spLocks noGrp="1"/>
          </p:cNvSpPr>
          <p:nvPr>
            <p:ph idx="1"/>
          </p:nvPr>
        </p:nvSpPr>
        <p:spPr>
          <a:xfrm>
            <a:off x="655321" y="2575034"/>
            <a:ext cx="5120113" cy="3462228"/>
          </a:xfrm>
        </p:spPr>
        <p:txBody>
          <a:bodyPr vert="horz" lIns="91440" tIns="45720" rIns="91440" bIns="45720" rtlCol="0">
            <a:normAutofit lnSpcReduction="10000"/>
          </a:bodyPr>
          <a:lstStyle/>
          <a:p>
            <a:r>
              <a:rPr lang="en-US" sz="1800" dirty="0"/>
              <a:t>Hundreds of CPUs on a chip</a:t>
            </a:r>
          </a:p>
          <a:p>
            <a:r>
              <a:rPr lang="en-US" sz="1800" dirty="0"/>
              <a:t>Highly effective multithreading</a:t>
            </a:r>
          </a:p>
          <a:p>
            <a:r>
              <a:rPr lang="en-US" sz="1800" dirty="0"/>
              <a:t>NVIDIA GeForce GTX 1070</a:t>
            </a:r>
          </a:p>
          <a:p>
            <a:pPr lvl="1"/>
            <a:r>
              <a:rPr lang="en-US" sz="1400" dirty="0"/>
              <a:t>Pascal Architecture with 1,920 cores</a:t>
            </a:r>
          </a:p>
          <a:p>
            <a:r>
              <a:rPr lang="en-US" sz="1800" dirty="0">
                <a:cs typeface="Calibri"/>
              </a:rPr>
              <a:t>10 seconds per epoch</a:t>
            </a:r>
          </a:p>
          <a:p>
            <a:r>
              <a:rPr lang="en-US" sz="1800" dirty="0">
                <a:cs typeface="Calibri"/>
              </a:rPr>
              <a:t>100 epochs = 16 minutes</a:t>
            </a:r>
          </a:p>
          <a:p>
            <a:r>
              <a:rPr lang="en-US" sz="1800" dirty="0">
                <a:cs typeface="Calibri"/>
              </a:rPr>
              <a:t>22.5% increase</a:t>
            </a:r>
          </a:p>
          <a:p>
            <a:endParaRPr lang="en-US" sz="1800" dirty="0"/>
          </a:p>
          <a:p>
            <a:r>
              <a:rPr lang="en-US" sz="1800" dirty="0"/>
              <a:t>Demo </a:t>
            </a:r>
          </a:p>
          <a:p>
            <a:r>
              <a:rPr lang="en-US" sz="1800" dirty="0" err="1"/>
              <a:t>Keras</a:t>
            </a:r>
            <a:r>
              <a:rPr lang="en-US" sz="1800" dirty="0"/>
              <a:t> with CNTK</a:t>
            </a:r>
          </a:p>
        </p:txBody>
      </p:sp>
      <p:pic>
        <p:nvPicPr>
          <p:cNvPr id="6" name="Picture 2" descr="https://starwarsblog.starwars.com/wp-content/uploads/2016/03/EPIV_Threepio_Artoo_TantiveIV-1536x864-233416971471.jpg">
            <a:extLst>
              <a:ext uri="{FF2B5EF4-FFF2-40B4-BE49-F238E27FC236}">
                <a16:creationId xmlns:a16="http://schemas.microsoft.com/office/drawing/2014/main" id="{5A1283CC-A348-4AEB-91D4-E0DE8054BF1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223" r="35996"/>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924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713598-2A09-4453-8391-F3F6F96632D5}"/>
              </a:ext>
            </a:extLst>
          </p:cNvPr>
          <p:cNvSpPr>
            <a:spLocks noGrp="1"/>
          </p:cNvSpPr>
          <p:nvPr>
            <p:ph type="title"/>
          </p:nvPr>
        </p:nvSpPr>
        <p:spPr>
          <a:xfrm>
            <a:off x="655320" y="365125"/>
            <a:ext cx="5120114" cy="1692794"/>
          </a:xfrm>
        </p:spPr>
        <p:txBody>
          <a:bodyPr>
            <a:normAutofit/>
          </a:bodyPr>
          <a:lstStyle/>
          <a:p>
            <a:r>
              <a:rPr lang="en-US" sz="4100" dirty="0">
                <a:cs typeface="Calibri Light"/>
              </a:rPr>
              <a:t>Microsoft </a:t>
            </a:r>
            <a:br>
              <a:rPr lang="en-US" sz="4100" dirty="0">
                <a:cs typeface="Calibri Light"/>
              </a:rPr>
            </a:br>
            <a:r>
              <a:rPr lang="en-US" sz="4100" dirty="0">
                <a:cs typeface="Calibri Light"/>
              </a:rPr>
              <a:t>Professional Program</a:t>
            </a:r>
            <a:endParaRPr lang="en-US" sz="4100" dirty="0"/>
          </a:p>
        </p:txBody>
      </p:sp>
      <p:cxnSp>
        <p:nvCxnSpPr>
          <p:cNvPr id="35" name="Straight Arrow Connector 32">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pic>
        <p:nvPicPr>
          <p:cNvPr id="21" name="Picture 20">
            <a:extLst>
              <a:ext uri="{FF2B5EF4-FFF2-40B4-BE49-F238E27FC236}">
                <a16:creationId xmlns:a16="http://schemas.microsoft.com/office/drawing/2014/main" id="{E41B6D27-3704-4AF2-8DC1-C705D02BDBF6}"/>
              </a:ext>
            </a:extLst>
          </p:cNvPr>
          <p:cNvPicPr>
            <a:picLocks noChangeAspect="1"/>
          </p:cNvPicPr>
          <p:nvPr/>
        </p:nvPicPr>
        <p:blipFill rotWithShape="1">
          <a:blip r:embed="rId3"/>
          <a:srcRect l="6810" r="25528" b="-2"/>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
        <p:nvSpPr>
          <p:cNvPr id="25" name="Content Placeholder 24">
            <a:extLst>
              <a:ext uri="{FF2B5EF4-FFF2-40B4-BE49-F238E27FC236}">
                <a16:creationId xmlns:a16="http://schemas.microsoft.com/office/drawing/2014/main" id="{ACF651CB-2BBB-435C-9337-822AB8D02F7A}"/>
              </a:ext>
            </a:extLst>
          </p:cNvPr>
          <p:cNvSpPr>
            <a:spLocks noGrp="1"/>
          </p:cNvSpPr>
          <p:nvPr>
            <p:ph idx="1"/>
          </p:nvPr>
        </p:nvSpPr>
        <p:spPr>
          <a:xfrm>
            <a:off x="838200" y="2461845"/>
            <a:ext cx="10515600" cy="3715117"/>
          </a:xfrm>
        </p:spPr>
        <p:txBody>
          <a:bodyPr>
            <a:normAutofit fontScale="77500" lnSpcReduction="20000"/>
          </a:bodyPr>
          <a:lstStyle/>
          <a:p>
            <a:pPr lvl="0"/>
            <a:r>
              <a:rPr lang="en-US" dirty="0"/>
              <a:t>academy.microsoft.com</a:t>
            </a:r>
          </a:p>
          <a:p>
            <a:pPr lvl="0"/>
            <a:endParaRPr lang="en-US" dirty="0"/>
          </a:p>
          <a:p>
            <a:pPr lvl="0"/>
            <a:r>
              <a:rPr lang="en-US" dirty="0"/>
              <a:t>Artificial Intelligence</a:t>
            </a:r>
          </a:p>
          <a:p>
            <a:pPr lvl="0"/>
            <a:r>
              <a:rPr lang="en-US" dirty="0"/>
              <a:t>Big Data</a:t>
            </a:r>
          </a:p>
          <a:p>
            <a:pPr lvl="0"/>
            <a:r>
              <a:rPr lang="en-US" dirty="0"/>
              <a:t>Data Science</a:t>
            </a:r>
          </a:p>
          <a:p>
            <a:pPr lvl="0"/>
            <a:r>
              <a:rPr lang="en-US" dirty="0"/>
              <a:t>Cloud Administration</a:t>
            </a:r>
          </a:p>
          <a:p>
            <a:pPr lvl="0"/>
            <a:r>
              <a:rPr lang="en-US" dirty="0"/>
              <a:t>DevOps</a:t>
            </a:r>
          </a:p>
          <a:p>
            <a:pPr lvl="0"/>
            <a:r>
              <a:rPr lang="en-US" dirty="0"/>
              <a:t>Front-End Web Development</a:t>
            </a:r>
          </a:p>
          <a:p>
            <a:pPr lvl="0"/>
            <a:r>
              <a:rPr lang="en-US" dirty="0"/>
              <a:t>IT Support</a:t>
            </a:r>
          </a:p>
          <a:p>
            <a:pPr lvl="0"/>
            <a:r>
              <a:rPr lang="en-US" dirty="0"/>
              <a:t>Entry Level Software Development</a:t>
            </a:r>
          </a:p>
        </p:txBody>
      </p:sp>
    </p:spTree>
    <p:extLst>
      <p:ext uri="{BB962C8B-B14F-4D97-AF65-F5344CB8AC3E}">
        <p14:creationId xmlns:p14="http://schemas.microsoft.com/office/powerpoint/2010/main" val="416443286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8566B-E7E1-4C33-9699-50DA3E52D904}"/>
              </a:ext>
            </a:extLst>
          </p:cNvPr>
          <p:cNvSpPr>
            <a:spLocks noGrp="1"/>
          </p:cNvSpPr>
          <p:nvPr>
            <p:ph type="title"/>
          </p:nvPr>
        </p:nvSpPr>
        <p:spPr>
          <a:xfrm>
            <a:off x="655320" y="365125"/>
            <a:ext cx="5120114" cy="1692794"/>
          </a:xfrm>
        </p:spPr>
        <p:txBody>
          <a:bodyPr>
            <a:normAutofit/>
          </a:bodyPr>
          <a:lstStyle/>
          <a:p>
            <a:r>
              <a:rPr lang="en-US" dirty="0">
                <a:cs typeface="Calibri Light"/>
              </a:rPr>
              <a:t>What is </a:t>
            </a:r>
            <a:br>
              <a:rPr lang="en-US" dirty="0">
                <a:cs typeface="Calibri Light"/>
              </a:rPr>
            </a:br>
            <a:r>
              <a:rPr lang="en-US" dirty="0">
                <a:cs typeface="Calibri Light"/>
              </a:rPr>
              <a:t>Artificial Intelligence</a:t>
            </a:r>
            <a:endParaRPr lang="en-US" dirty="0"/>
          </a:p>
        </p:txBody>
      </p:sp>
      <p:cxnSp>
        <p:nvCxnSpPr>
          <p:cNvPr id="92" name="Straight Arrow Connector 91">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7EE31C54-E575-4FF8-98FD-41FE6BED35F0}"/>
              </a:ext>
            </a:extLst>
          </p:cNvPr>
          <p:cNvSpPr>
            <a:spLocks noGrp="1"/>
          </p:cNvSpPr>
          <p:nvPr>
            <p:ph idx="1"/>
          </p:nvPr>
        </p:nvSpPr>
        <p:spPr>
          <a:xfrm>
            <a:off x="655321" y="2575034"/>
            <a:ext cx="5120113" cy="3462228"/>
          </a:xfrm>
        </p:spPr>
        <p:txBody>
          <a:bodyPr vert="horz" lIns="91440" tIns="45720" rIns="91440" bIns="45720" rtlCol="0">
            <a:normAutofit lnSpcReduction="10000"/>
          </a:bodyPr>
          <a:lstStyle/>
          <a:p>
            <a:r>
              <a:rPr lang="en-US" sz="1700" dirty="0">
                <a:cs typeface="Calibri"/>
              </a:rPr>
              <a:t>Three types of Artificial Intelligence</a:t>
            </a:r>
          </a:p>
          <a:p>
            <a:pPr lvl="1"/>
            <a:r>
              <a:rPr lang="en-US" sz="1300" dirty="0">
                <a:cs typeface="Calibri"/>
              </a:rPr>
              <a:t>Weak AI</a:t>
            </a:r>
          </a:p>
          <a:p>
            <a:pPr lvl="1"/>
            <a:r>
              <a:rPr lang="en-US" sz="1300" dirty="0">
                <a:cs typeface="Calibri"/>
              </a:rPr>
              <a:t>Strong AI</a:t>
            </a:r>
          </a:p>
          <a:p>
            <a:pPr lvl="1"/>
            <a:r>
              <a:rPr lang="en-US" sz="1300" dirty="0">
                <a:cs typeface="Calibri"/>
              </a:rPr>
              <a:t>Super Intelligence</a:t>
            </a:r>
          </a:p>
          <a:p>
            <a:r>
              <a:rPr lang="en-US" sz="1700" dirty="0">
                <a:cs typeface="Calibri"/>
              </a:rPr>
              <a:t>Machine learning provides the foundation for artificial intelligence</a:t>
            </a:r>
          </a:p>
          <a:p>
            <a:r>
              <a:rPr lang="en-US" sz="1700" dirty="0">
                <a:cs typeface="Calibri"/>
              </a:rPr>
              <a:t>Technique used to train a model using data for predictions</a:t>
            </a:r>
          </a:p>
          <a:p>
            <a:r>
              <a:rPr lang="en-US" sz="1700" dirty="0">
                <a:cs typeface="Calibri"/>
              </a:rPr>
              <a:t>Three main types of Machine Learning</a:t>
            </a:r>
          </a:p>
          <a:p>
            <a:pPr lvl="1"/>
            <a:r>
              <a:rPr lang="en-US" sz="1700" dirty="0">
                <a:cs typeface="Calibri"/>
              </a:rPr>
              <a:t>Supervised</a:t>
            </a:r>
          </a:p>
          <a:p>
            <a:pPr lvl="1"/>
            <a:r>
              <a:rPr lang="en-US" sz="1700" dirty="0">
                <a:cs typeface="Calibri"/>
              </a:rPr>
              <a:t>Unsupervised</a:t>
            </a:r>
          </a:p>
          <a:p>
            <a:pPr lvl="1"/>
            <a:r>
              <a:rPr lang="en-US" sz="1700" dirty="0">
                <a:cs typeface="Calibri"/>
              </a:rPr>
              <a:t>Reinforcement</a:t>
            </a:r>
          </a:p>
        </p:txBody>
      </p:sp>
      <p:pic>
        <p:nvPicPr>
          <p:cNvPr id="7" name="Picture 2" descr="http://www.syfy.com/sites/syfy/files/wire/legacy/Movie-Optimus-Prime_1295988465.jpg">
            <a:extLst>
              <a:ext uri="{FF2B5EF4-FFF2-40B4-BE49-F238E27FC236}">
                <a16:creationId xmlns:a16="http://schemas.microsoft.com/office/drawing/2014/main" id="{E9FDB168-D12E-4693-A6FA-604522B77AB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8128" r="33439" b="1"/>
          <a:stretch/>
        </p:blipFill>
        <p:spPr bwMode="auto">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1655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A41D2-1971-4B49-986C-6BF7827D8395}"/>
              </a:ext>
            </a:extLst>
          </p:cNvPr>
          <p:cNvSpPr>
            <a:spLocks noGrp="1"/>
          </p:cNvSpPr>
          <p:nvPr>
            <p:ph type="title"/>
          </p:nvPr>
        </p:nvSpPr>
        <p:spPr>
          <a:xfrm>
            <a:off x="655320" y="365125"/>
            <a:ext cx="5120114" cy="1692794"/>
          </a:xfrm>
        </p:spPr>
        <p:txBody>
          <a:bodyPr>
            <a:normAutofit/>
          </a:bodyPr>
          <a:lstStyle/>
          <a:p>
            <a:r>
              <a:rPr lang="en-US" dirty="0">
                <a:cs typeface="Calibri"/>
              </a:rPr>
              <a:t>Data Quality in Medical Imaging</a:t>
            </a:r>
          </a:p>
        </p:txBody>
      </p:sp>
      <p:cxnSp>
        <p:nvCxnSpPr>
          <p:cNvPr id="11" name="Straight Arrow Connector 10">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B0E24EAC-F517-4832-B6DE-917EF582B8C1}"/>
              </a:ext>
            </a:extLst>
          </p:cNvPr>
          <p:cNvSpPr>
            <a:spLocks noGrp="1"/>
          </p:cNvSpPr>
          <p:nvPr>
            <p:ph idx="1"/>
          </p:nvPr>
        </p:nvSpPr>
        <p:spPr>
          <a:xfrm>
            <a:off x="655321" y="2575034"/>
            <a:ext cx="5120113" cy="3462228"/>
          </a:xfrm>
        </p:spPr>
        <p:txBody>
          <a:bodyPr vert="horz" lIns="91440" tIns="45720" rIns="91440" bIns="45720" rtlCol="0">
            <a:normAutofit/>
          </a:bodyPr>
          <a:lstStyle/>
          <a:p>
            <a:r>
              <a:rPr lang="en-US" sz="1800" dirty="0">
                <a:cs typeface="Calibri"/>
              </a:rPr>
              <a:t>According to a 2012 report, the annual cost of medical errors in the United States in 2008 alone was $19.5 billion.</a:t>
            </a:r>
          </a:p>
          <a:p>
            <a:r>
              <a:rPr lang="en-US" sz="1800" dirty="0">
                <a:cs typeface="Calibri"/>
              </a:rPr>
              <a:t>Some of these errors are very hard to prevent without massive overhauls of operational process and organizational culture. But some errors could be easily flagged for human review using artificial intelligence. </a:t>
            </a:r>
          </a:p>
        </p:txBody>
      </p:sp>
      <p:pic>
        <p:nvPicPr>
          <p:cNvPr id="6" name="Picture 5">
            <a:extLst>
              <a:ext uri="{FF2B5EF4-FFF2-40B4-BE49-F238E27FC236}">
                <a16:creationId xmlns:a16="http://schemas.microsoft.com/office/drawing/2014/main" id="{6E0358D0-43A6-4742-855C-E137010BC9A3}"/>
              </a:ext>
            </a:extLst>
          </p:cNvPr>
          <p:cNvPicPr>
            <a:picLocks noChangeAspect="1"/>
          </p:cNvPicPr>
          <p:nvPr/>
        </p:nvPicPr>
        <p:blipFill rotWithShape="1">
          <a:blip r:embed="rId3"/>
          <a:srcRect l="10728" r="30587"/>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61305964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F61CD4-211D-4863-BD86-D6AA64566440}"/>
              </a:ext>
            </a:extLst>
          </p:cNvPr>
          <p:cNvSpPr>
            <a:spLocks noGrp="1"/>
          </p:cNvSpPr>
          <p:nvPr>
            <p:ph type="title"/>
          </p:nvPr>
        </p:nvSpPr>
        <p:spPr>
          <a:xfrm>
            <a:off x="655320" y="365125"/>
            <a:ext cx="5120114" cy="1692794"/>
          </a:xfrm>
        </p:spPr>
        <p:txBody>
          <a:bodyPr>
            <a:normAutofit/>
          </a:bodyPr>
          <a:lstStyle/>
          <a:p>
            <a:r>
              <a:rPr lang="en-US">
                <a:cs typeface="Calibri Light"/>
              </a:rPr>
              <a:t>Background on </a:t>
            </a:r>
            <a:br>
              <a:rPr lang="en-US">
                <a:cs typeface="Calibri Light"/>
              </a:rPr>
            </a:br>
            <a:r>
              <a:rPr lang="en-US">
                <a:cs typeface="Calibri Light"/>
              </a:rPr>
              <a:t>CT scans</a:t>
            </a:r>
            <a:endParaRPr lang="en-US"/>
          </a:p>
        </p:txBody>
      </p:sp>
      <p:cxnSp>
        <p:nvCxnSpPr>
          <p:cNvPr id="31" name="Straight Arrow Connector 21">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0F7598A-F806-4377-B14A-944932948304}"/>
              </a:ext>
            </a:extLst>
          </p:cNvPr>
          <p:cNvSpPr>
            <a:spLocks noGrp="1"/>
          </p:cNvSpPr>
          <p:nvPr>
            <p:ph idx="1"/>
          </p:nvPr>
        </p:nvSpPr>
        <p:spPr>
          <a:xfrm>
            <a:off x="655321" y="2575034"/>
            <a:ext cx="5120113" cy="3462228"/>
          </a:xfrm>
        </p:spPr>
        <p:txBody>
          <a:bodyPr vert="horz" lIns="91440" tIns="45720" rIns="91440" bIns="45720" rtlCol="0">
            <a:normAutofit/>
          </a:bodyPr>
          <a:lstStyle/>
          <a:p>
            <a:pPr marL="0" indent="0">
              <a:buNone/>
            </a:pPr>
            <a:r>
              <a:rPr lang="en-US" sz="1800" dirty="0">
                <a:cs typeface="Calibri"/>
              </a:rPr>
              <a:t>When a patient has a CT scan taken, a special devices uses X-rays to take measurements from a variety of angles which are then computationally reconstructed into a 3D matrix of intensity values. Each layer of the matrix shows one very thin "slice" of the patient's body. </a:t>
            </a:r>
          </a:p>
        </p:txBody>
      </p:sp>
      <p:pic>
        <p:nvPicPr>
          <p:cNvPr id="4" name="Picture 4" descr="A large empty room&#10;&#10;Description generated with very high confidence">
            <a:extLst>
              <a:ext uri="{FF2B5EF4-FFF2-40B4-BE49-F238E27FC236}">
                <a16:creationId xmlns:a16="http://schemas.microsoft.com/office/drawing/2014/main" id="{2E88E0EC-EC6C-4756-AF1F-C34A74B6CEB6}"/>
              </a:ext>
            </a:extLst>
          </p:cNvPr>
          <p:cNvPicPr>
            <a:picLocks noChangeAspect="1"/>
          </p:cNvPicPr>
          <p:nvPr/>
        </p:nvPicPr>
        <p:blipFill rotWithShape="1">
          <a:blip r:embed="rId3"/>
          <a:srcRect l="7685" r="30867"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38006376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312125-600D-4478-B476-733EB420D810}"/>
              </a:ext>
            </a:extLst>
          </p:cNvPr>
          <p:cNvSpPr>
            <a:spLocks noGrp="1"/>
          </p:cNvSpPr>
          <p:nvPr>
            <p:ph type="title"/>
          </p:nvPr>
        </p:nvSpPr>
        <p:spPr/>
        <p:txBody>
          <a:bodyPr/>
          <a:lstStyle/>
          <a:p>
            <a:r>
              <a:rPr lang="en-US" dirty="0">
                <a:cs typeface="Calibri Light"/>
              </a:rPr>
              <a:t>Problem Statement</a:t>
            </a:r>
            <a:endParaRPr lang="en-US" dirty="0"/>
          </a:p>
        </p:txBody>
      </p:sp>
      <p:sp>
        <p:nvSpPr>
          <p:cNvPr id="3" name="Content Placeholder 2">
            <a:extLst>
              <a:ext uri="{FF2B5EF4-FFF2-40B4-BE49-F238E27FC236}">
                <a16:creationId xmlns:a16="http://schemas.microsoft.com/office/drawing/2014/main" id="{36834081-2CFE-4A1C-9465-2E9FB8D369B5}"/>
              </a:ext>
            </a:extLst>
          </p:cNvPr>
          <p:cNvSpPr>
            <a:spLocks noGrp="1"/>
          </p:cNvSpPr>
          <p:nvPr>
            <p:ph idx="1"/>
          </p:nvPr>
        </p:nvSpPr>
        <p:spPr>
          <a:xfrm>
            <a:off x="838200" y="1825625"/>
            <a:ext cx="3695700" cy="4351338"/>
          </a:xfrm>
        </p:spPr>
        <p:txBody>
          <a:bodyPr vert="horz" lIns="91440" tIns="45720" rIns="91440" bIns="45720" rtlCol="0" anchor="t">
            <a:normAutofit/>
          </a:bodyPr>
          <a:lstStyle/>
          <a:p>
            <a:pPr marL="0" indent="0">
              <a:buNone/>
            </a:pPr>
            <a:r>
              <a:rPr lang="en-US" dirty="0">
                <a:cs typeface="Calibri"/>
              </a:rPr>
              <a:t>We want to improve the error checking for one single but incredibly important value: a field known as Image Orientation (Patient) which indicates the  orientation of the patient's body in the image.</a:t>
            </a:r>
          </a:p>
        </p:txBody>
      </p:sp>
      <p:sp>
        <p:nvSpPr>
          <p:cNvPr id="4" name="TextBox 3">
            <a:extLst>
              <a:ext uri="{FF2B5EF4-FFF2-40B4-BE49-F238E27FC236}">
                <a16:creationId xmlns:a16="http://schemas.microsoft.com/office/drawing/2014/main" id="{1A55E241-37EC-486C-876C-8CCE764D5534}"/>
              </a:ext>
            </a:extLst>
          </p:cNvPr>
          <p:cNvSpPr txBox="1"/>
          <p:nvPr/>
        </p:nvSpPr>
        <p:spPr>
          <a:xfrm>
            <a:off x="6858000" y="5384800"/>
            <a:ext cx="4533900" cy="1477328"/>
          </a:xfrm>
          <a:prstGeom prst="rect">
            <a:avLst/>
          </a:prstGeom>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t>0</a:t>
            </a:r>
            <a:r>
              <a:rPr lang="en-US" dirty="0"/>
              <a:t>: Spine at bottom, patient facing up.</a:t>
            </a:r>
          </a:p>
          <a:p>
            <a:r>
              <a:rPr lang="en-US" b="1" dirty="0"/>
              <a:t>1</a:t>
            </a:r>
            <a:r>
              <a:rPr lang="en-US" dirty="0"/>
              <a:t>: Spine at right, patient facing left.</a:t>
            </a:r>
            <a:endParaRPr lang="en-US" dirty="0">
              <a:cs typeface="Calibri"/>
            </a:endParaRPr>
          </a:p>
          <a:p>
            <a:r>
              <a:rPr lang="en-US" b="1" dirty="0"/>
              <a:t>2</a:t>
            </a:r>
            <a:r>
              <a:rPr lang="en-US" dirty="0"/>
              <a:t>: Spine at top, patient facing down.</a:t>
            </a:r>
            <a:endParaRPr lang="en-US" dirty="0">
              <a:cs typeface="Calibri"/>
            </a:endParaRPr>
          </a:p>
          <a:p>
            <a:r>
              <a:rPr lang="en-US" b="1" dirty="0"/>
              <a:t>3</a:t>
            </a:r>
            <a:r>
              <a:rPr lang="en-US" dirty="0"/>
              <a:t>: Spine at left, patient facing right.</a:t>
            </a:r>
            <a:endParaRPr lang="en-US" dirty="0">
              <a:cs typeface="Calibri"/>
            </a:endParaRPr>
          </a:p>
          <a:p>
            <a:pPr algn="ctr"/>
            <a:endParaRPr lang="en-US" dirty="0">
              <a:cs typeface="Calibri"/>
            </a:endParaRPr>
          </a:p>
        </p:txBody>
      </p:sp>
      <p:pic>
        <p:nvPicPr>
          <p:cNvPr id="7" name="Picture 7">
            <a:extLst>
              <a:ext uri="{FF2B5EF4-FFF2-40B4-BE49-F238E27FC236}">
                <a16:creationId xmlns:a16="http://schemas.microsoft.com/office/drawing/2014/main" id="{6060EFDC-AC15-4B49-8935-670ABA3CA2F9}"/>
              </a:ext>
            </a:extLst>
          </p:cNvPr>
          <p:cNvPicPr>
            <a:picLocks noChangeAspect="1"/>
          </p:cNvPicPr>
          <p:nvPr/>
        </p:nvPicPr>
        <p:blipFill>
          <a:blip r:embed="rId3"/>
          <a:stretch>
            <a:fillRect/>
          </a:stretch>
        </p:blipFill>
        <p:spPr>
          <a:xfrm>
            <a:off x="4999038" y="1690688"/>
            <a:ext cx="6854825" cy="3692525"/>
          </a:xfrm>
          <a:prstGeom prst="rect">
            <a:avLst/>
          </a:prstGeom>
        </p:spPr>
      </p:pic>
    </p:spTree>
    <p:extLst>
      <p:ext uri="{BB962C8B-B14F-4D97-AF65-F5344CB8AC3E}">
        <p14:creationId xmlns:p14="http://schemas.microsoft.com/office/powerpoint/2010/main" val="477797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4" descr="Image result for short circuit johnny 5">
            <a:extLst>
              <a:ext uri="{FF2B5EF4-FFF2-40B4-BE49-F238E27FC236}">
                <a16:creationId xmlns:a16="http://schemas.microsoft.com/office/drawing/2014/main" id="{7BC397FD-9EB0-4D20-AAF9-00D27D6407A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292" r="19696"/>
          <a:stretch/>
        </p:blipFill>
        <p:spPr bwMode="auto">
          <a:xfrm>
            <a:off x="20" y="10"/>
            <a:ext cx="12191980" cy="6857990"/>
          </a:xfrm>
          <a:prstGeom prst="rect">
            <a:avLst/>
          </a:prstGeom>
          <a:noFill/>
          <a:extLst>
            <a:ext uri="{909E8E84-426E-40DD-AFC4-6F175D3DCCD1}">
              <a14:hiddenFill xmlns:a14="http://schemas.microsoft.com/office/drawing/2010/main">
                <a:solidFill>
                  <a:srgbClr val="FFFFFF"/>
                </a:solidFill>
              </a14:hiddenFill>
            </a:ext>
          </a:extLst>
        </p:spPr>
      </p:pic>
      <p:sp>
        <p:nvSpPr>
          <p:cNvPr id="9" name="Rectangle 8">
            <a:extLst>
              <a:ext uri="{FF2B5EF4-FFF2-40B4-BE49-F238E27FC236}">
                <a16:creationId xmlns:a16="http://schemas.microsoft.com/office/drawing/2014/main" id="{724CD679-7405-4CD3-A92A-9469F279A59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4" y="321176"/>
            <a:ext cx="5735590" cy="5896743"/>
          </a:xfrm>
          <a:prstGeom prst="rect">
            <a:avLst/>
          </a:prstGeom>
          <a:solidFill>
            <a:schemeClr val="bg1">
              <a:alpha val="90000"/>
            </a:schemeClr>
          </a:solidFill>
          <a:ln w="127000" cap="sq" cmpd="thinThick">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879BA40-8AF4-4EFB-A7DD-3C8639578856}"/>
              </a:ext>
            </a:extLst>
          </p:cNvPr>
          <p:cNvSpPr>
            <a:spLocks noGrp="1"/>
          </p:cNvSpPr>
          <p:nvPr>
            <p:ph type="title"/>
          </p:nvPr>
        </p:nvSpPr>
        <p:spPr>
          <a:xfrm>
            <a:off x="594805" y="640263"/>
            <a:ext cx="5221266" cy="1344975"/>
          </a:xfrm>
        </p:spPr>
        <p:txBody>
          <a:bodyPr>
            <a:normAutofit/>
          </a:bodyPr>
          <a:lstStyle/>
          <a:p>
            <a:r>
              <a:rPr lang="en-US" sz="4000" dirty="0">
                <a:cs typeface="Calibri Light"/>
              </a:rPr>
              <a:t>INPUT Data Set</a:t>
            </a:r>
            <a:endParaRPr lang="en-US" sz="4000" dirty="0"/>
          </a:p>
        </p:txBody>
      </p:sp>
      <p:sp>
        <p:nvSpPr>
          <p:cNvPr id="3" name="Content Placeholder 2">
            <a:extLst>
              <a:ext uri="{FF2B5EF4-FFF2-40B4-BE49-F238E27FC236}">
                <a16:creationId xmlns:a16="http://schemas.microsoft.com/office/drawing/2014/main" id="{4F8B915C-DE19-414D-B501-F247E705FDAB}"/>
              </a:ext>
            </a:extLst>
          </p:cNvPr>
          <p:cNvSpPr>
            <a:spLocks noGrp="1"/>
          </p:cNvSpPr>
          <p:nvPr>
            <p:ph idx="1"/>
          </p:nvPr>
        </p:nvSpPr>
        <p:spPr>
          <a:xfrm>
            <a:off x="594110" y="2121763"/>
            <a:ext cx="5235490" cy="3773010"/>
          </a:xfrm>
        </p:spPr>
        <p:txBody>
          <a:bodyPr vert="horz" lIns="91440" tIns="45720" rIns="91440" bIns="45720" rtlCol="0">
            <a:normAutofit/>
          </a:bodyPr>
          <a:lstStyle/>
          <a:p>
            <a:r>
              <a:rPr lang="en-US" sz="2000" dirty="0">
                <a:cs typeface="Calibri"/>
              </a:rPr>
              <a:t>The Lung Image Database Consortium image collection (LIDC-IDRI) consist of diagnostics and lung cancer screening thoracic CT scans.</a:t>
            </a:r>
          </a:p>
          <a:p>
            <a:r>
              <a:rPr lang="en-US" sz="2000" dirty="0">
                <a:cs typeface="Calibri"/>
              </a:rPr>
              <a:t>Train folder contains images along with a csv of labels and file names. </a:t>
            </a:r>
          </a:p>
          <a:p>
            <a:r>
              <a:rPr lang="en-US" sz="2000" dirty="0">
                <a:cs typeface="Calibri"/>
              </a:rPr>
              <a:t>Test folder contains images that needed to be labeled.</a:t>
            </a:r>
          </a:p>
          <a:p>
            <a:r>
              <a:rPr lang="en-US" sz="2000" dirty="0">
                <a:cs typeface="Calibri"/>
              </a:rPr>
              <a:t>Each folder contains 20K images for 40K images total.</a:t>
            </a:r>
          </a:p>
          <a:p>
            <a:r>
              <a:rPr lang="en-US" sz="2000" dirty="0">
                <a:cs typeface="Calibri"/>
              </a:rPr>
              <a:t>Each image was 64 x 64 pixels and was 156 MB total.</a:t>
            </a:r>
          </a:p>
          <a:p>
            <a:endParaRPr lang="en-US" sz="2000" dirty="0">
              <a:cs typeface="Calibri"/>
            </a:endParaRPr>
          </a:p>
        </p:txBody>
      </p:sp>
    </p:spTree>
    <p:extLst>
      <p:ext uri="{BB962C8B-B14F-4D97-AF65-F5344CB8AC3E}">
        <p14:creationId xmlns:p14="http://schemas.microsoft.com/office/powerpoint/2010/main" val="2583521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47" name="Rectangle 70">
            <a:extLst>
              <a:ext uri="{FF2B5EF4-FFF2-40B4-BE49-F238E27FC236}">
                <a16:creationId xmlns:a16="http://schemas.microsoft.com/office/drawing/2014/main" id="{823AC064-BC96-4F32-8AE1-B2FD3875482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78068" y="4633546"/>
            <a:ext cx="11438793" cy="1844256"/>
          </a:xfrm>
          <a:prstGeom prst="rect">
            <a:avLst/>
          </a:prstGeom>
          <a:solidFill>
            <a:srgbClr val="404040"/>
          </a:solidFill>
          <a:ln w="127000" cap="sq" cmpd="thinThick">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045451DE-C420-4DF0-B2F8-9D3A3F4D969F}"/>
              </a:ext>
            </a:extLst>
          </p:cNvPr>
          <p:cNvSpPr>
            <a:spLocks noGrp="1"/>
          </p:cNvSpPr>
          <p:nvPr>
            <p:ph type="title"/>
          </p:nvPr>
        </p:nvSpPr>
        <p:spPr>
          <a:xfrm>
            <a:off x="527538" y="4756638"/>
            <a:ext cx="11139854" cy="930447"/>
          </a:xfrm>
        </p:spPr>
        <p:txBody>
          <a:bodyPr vert="horz" lIns="91440" tIns="45720" rIns="91440" bIns="45720" rtlCol="0" anchor="b">
            <a:normAutofit/>
          </a:bodyPr>
          <a:lstStyle/>
          <a:p>
            <a:pPr algn="ctr"/>
            <a:r>
              <a:rPr lang="en-US" sz="5400" kern="1200">
                <a:solidFill>
                  <a:srgbClr val="FFFFFF"/>
                </a:solidFill>
                <a:latin typeface="+mj-lt"/>
                <a:ea typeface="+mj-ea"/>
                <a:cs typeface="+mj-cs"/>
              </a:rPr>
              <a:t>Convolutional Neural Network</a:t>
            </a:r>
          </a:p>
        </p:txBody>
      </p:sp>
      <p:pic>
        <p:nvPicPr>
          <p:cNvPr id="10242" name="Picture 2" descr="https://cdn-images-1.medium.com/max/1600/1*qd_T1j_0dqGzsN8X-H89Pw.jpeg">
            <a:extLst>
              <a:ext uri="{FF2B5EF4-FFF2-40B4-BE49-F238E27FC236}">
                <a16:creationId xmlns:a16="http://schemas.microsoft.com/office/drawing/2014/main" id="{B2729AF1-31E1-499F-AD50-4D429C5E379D}"/>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20040" y="366461"/>
            <a:ext cx="11496821" cy="3880177"/>
          </a:xfrm>
          <a:prstGeom prst="rect">
            <a:avLst/>
          </a:prstGeom>
          <a:noFill/>
          <a:extLst>
            <a:ext uri="{909E8E84-426E-40DD-AFC4-6F175D3DCCD1}">
              <a14:hiddenFill xmlns:a14="http://schemas.microsoft.com/office/drawing/2010/main">
                <a:solidFill>
                  <a:srgbClr val="FFFFFF"/>
                </a:solidFill>
              </a14:hiddenFill>
            </a:ext>
          </a:extLst>
        </p:spPr>
      </p:pic>
      <p:cxnSp>
        <p:nvCxnSpPr>
          <p:cNvPr id="10248" name="Straight Connector 72">
            <a:extLst>
              <a:ext uri="{FF2B5EF4-FFF2-40B4-BE49-F238E27FC236}">
                <a16:creationId xmlns:a16="http://schemas.microsoft.com/office/drawing/2014/main" id="{7E7C77BC-7138-40B1-A15B-20F57A49462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209800" y="5738691"/>
            <a:ext cx="7772400" cy="0"/>
          </a:xfrm>
          <a:prstGeom prst="line">
            <a:avLst/>
          </a:prstGeom>
          <a:ln w="22225">
            <a:solidFill>
              <a:srgbClr val="D9D9D9"/>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11891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44411-D083-4A9C-BE5D-FE25417AAC8B}"/>
              </a:ext>
            </a:extLst>
          </p:cNvPr>
          <p:cNvSpPr>
            <a:spLocks noGrp="1"/>
          </p:cNvSpPr>
          <p:nvPr>
            <p:ph type="title"/>
          </p:nvPr>
        </p:nvSpPr>
        <p:spPr>
          <a:xfrm>
            <a:off x="655320" y="365125"/>
            <a:ext cx="5120114" cy="1692794"/>
          </a:xfrm>
        </p:spPr>
        <p:txBody>
          <a:bodyPr>
            <a:normAutofit/>
          </a:bodyPr>
          <a:lstStyle/>
          <a:p>
            <a:r>
              <a:rPr lang="en-US" dirty="0">
                <a:cs typeface="Calibri Light"/>
              </a:rPr>
              <a:t>Tools and Software</a:t>
            </a:r>
            <a:endParaRPr lang="en-US" dirty="0"/>
          </a:p>
        </p:txBody>
      </p:sp>
      <p:cxnSp>
        <p:nvCxnSpPr>
          <p:cNvPr id="14" name="Straight Arrow Connector 16">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7FE8C37-739C-4391-936B-2C99AB480925}"/>
              </a:ext>
            </a:extLst>
          </p:cNvPr>
          <p:cNvSpPr>
            <a:spLocks noGrp="1"/>
          </p:cNvSpPr>
          <p:nvPr>
            <p:ph idx="1"/>
          </p:nvPr>
        </p:nvSpPr>
        <p:spPr>
          <a:xfrm>
            <a:off x="655321" y="2575034"/>
            <a:ext cx="5120113" cy="3462228"/>
          </a:xfrm>
        </p:spPr>
        <p:txBody>
          <a:bodyPr vert="horz" lIns="91440" tIns="45720" rIns="91440" bIns="45720" rtlCol="0">
            <a:normAutofit/>
          </a:bodyPr>
          <a:lstStyle/>
          <a:p>
            <a:r>
              <a:rPr lang="en-US" sz="1800" dirty="0">
                <a:cs typeface="Calibri"/>
              </a:rPr>
              <a:t>Visual Studio Code</a:t>
            </a:r>
          </a:p>
          <a:p>
            <a:r>
              <a:rPr lang="en-US" sz="1800" dirty="0">
                <a:cs typeface="Calibri"/>
              </a:rPr>
              <a:t>SQL Operations Studio</a:t>
            </a:r>
          </a:p>
          <a:p>
            <a:r>
              <a:rPr lang="en-US" sz="1800" dirty="0">
                <a:cs typeface="Calibri"/>
              </a:rPr>
              <a:t>Microsoft Cognitive Toolkit (CNTK)</a:t>
            </a:r>
          </a:p>
          <a:p>
            <a:r>
              <a:rPr lang="en-US" sz="1800" dirty="0" err="1">
                <a:cs typeface="Calibri"/>
              </a:rPr>
              <a:t>Keras</a:t>
            </a:r>
            <a:endParaRPr lang="en-US" sz="1800" dirty="0">
              <a:cs typeface="Calibri"/>
            </a:endParaRPr>
          </a:p>
          <a:p>
            <a:r>
              <a:rPr lang="en-US" sz="1800" dirty="0">
                <a:cs typeface="Calibri"/>
              </a:rPr>
              <a:t>Anaconda / Python</a:t>
            </a:r>
          </a:p>
        </p:txBody>
      </p:sp>
      <p:pic>
        <p:nvPicPr>
          <p:cNvPr id="6" name="Picture 5">
            <a:extLst>
              <a:ext uri="{FF2B5EF4-FFF2-40B4-BE49-F238E27FC236}">
                <a16:creationId xmlns:a16="http://schemas.microsoft.com/office/drawing/2014/main" id="{82550363-9DBB-4156-8432-8599AE285EEF}"/>
              </a:ext>
            </a:extLst>
          </p:cNvPr>
          <p:cNvPicPr>
            <a:picLocks noChangeAspect="1"/>
          </p:cNvPicPr>
          <p:nvPr/>
        </p:nvPicPr>
        <p:blipFill rotWithShape="1">
          <a:blip r:embed="rId3"/>
          <a:srcRect l="24734" r="23485"/>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42137518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844411-D083-4A9C-BE5D-FE25417AAC8B}"/>
              </a:ext>
            </a:extLst>
          </p:cNvPr>
          <p:cNvSpPr>
            <a:spLocks noGrp="1"/>
          </p:cNvSpPr>
          <p:nvPr>
            <p:ph type="title"/>
          </p:nvPr>
        </p:nvSpPr>
        <p:spPr>
          <a:xfrm>
            <a:off x="655320" y="365125"/>
            <a:ext cx="5120114" cy="1692794"/>
          </a:xfrm>
        </p:spPr>
        <p:txBody>
          <a:bodyPr>
            <a:normAutofit/>
          </a:bodyPr>
          <a:lstStyle/>
          <a:p>
            <a:r>
              <a:rPr lang="en-US" dirty="0">
                <a:cs typeface="Calibri Light"/>
              </a:rPr>
              <a:t>Model Training</a:t>
            </a:r>
            <a:br>
              <a:rPr lang="en-US" dirty="0">
                <a:cs typeface="Calibri Light"/>
              </a:rPr>
            </a:br>
            <a:r>
              <a:rPr lang="en-US" dirty="0">
                <a:cs typeface="Calibri Light"/>
              </a:rPr>
              <a:t>and Hardware</a:t>
            </a:r>
            <a:endParaRPr lang="en-US" dirty="0"/>
          </a:p>
        </p:txBody>
      </p:sp>
      <p:cxnSp>
        <p:nvCxnSpPr>
          <p:cNvPr id="7" name="Straight Arrow Connector 9">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55320" y="2316480"/>
            <a:ext cx="4572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E7FE8C37-739C-4391-936B-2C99AB480925}"/>
              </a:ext>
            </a:extLst>
          </p:cNvPr>
          <p:cNvSpPr>
            <a:spLocks noGrp="1"/>
          </p:cNvSpPr>
          <p:nvPr>
            <p:ph idx="1"/>
          </p:nvPr>
        </p:nvSpPr>
        <p:spPr>
          <a:xfrm>
            <a:off x="655321" y="2575034"/>
            <a:ext cx="5120113" cy="3462228"/>
          </a:xfrm>
        </p:spPr>
        <p:txBody>
          <a:bodyPr vert="horz" lIns="91440" tIns="45720" rIns="91440" bIns="45720" rtlCol="0">
            <a:normAutofit/>
          </a:bodyPr>
          <a:lstStyle/>
          <a:p>
            <a:r>
              <a:rPr lang="en-US" sz="1800" dirty="0">
                <a:cs typeface="Calibri"/>
              </a:rPr>
              <a:t>Intel i7-7700HQ @ 2.80 GHz / 4 cores</a:t>
            </a:r>
          </a:p>
          <a:p>
            <a:r>
              <a:rPr lang="en-US" sz="1800" dirty="0">
                <a:cs typeface="Calibri"/>
              </a:rPr>
              <a:t>40 minutes per epoch</a:t>
            </a:r>
          </a:p>
          <a:p>
            <a:r>
              <a:rPr lang="en-US" sz="1800" dirty="0">
                <a:cs typeface="Calibri"/>
              </a:rPr>
              <a:t>100 epochs = 6 hours</a:t>
            </a:r>
          </a:p>
        </p:txBody>
      </p:sp>
      <p:pic>
        <p:nvPicPr>
          <p:cNvPr id="5" name="Picture 4">
            <a:extLst>
              <a:ext uri="{FF2B5EF4-FFF2-40B4-BE49-F238E27FC236}">
                <a16:creationId xmlns:a16="http://schemas.microsoft.com/office/drawing/2014/main" id="{43E80795-C8B3-453A-8775-D2CF73599D1D}"/>
              </a:ext>
            </a:extLst>
          </p:cNvPr>
          <p:cNvPicPr>
            <a:picLocks noChangeAspect="1"/>
          </p:cNvPicPr>
          <p:nvPr/>
        </p:nvPicPr>
        <p:blipFill rotWithShape="1">
          <a:blip r:embed="rId3"/>
          <a:srcRect l="7361" r="13240" b="-1"/>
          <a:stretch/>
        </p:blipFill>
        <p:spPr>
          <a:xfrm>
            <a:off x="5878849" y="10"/>
            <a:ext cx="6313150" cy="6857987"/>
          </a:xfrm>
          <a:custGeom>
            <a:avLst/>
            <a:gdLst>
              <a:gd name="connsiteX0" fmla="*/ 65565 w 6313150"/>
              <a:gd name="connsiteY0" fmla="*/ 0 h 6857997"/>
              <a:gd name="connsiteX1" fmla="*/ 6313150 w 6313150"/>
              <a:gd name="connsiteY1" fmla="*/ 0 h 6857997"/>
              <a:gd name="connsiteX2" fmla="*/ 6313150 w 6313150"/>
              <a:gd name="connsiteY2" fmla="*/ 6857997 h 6857997"/>
              <a:gd name="connsiteX3" fmla="*/ 3293946 w 6313150"/>
              <a:gd name="connsiteY3" fmla="*/ 6857997 h 6857997"/>
              <a:gd name="connsiteX4" fmla="*/ 3235857 w 6313150"/>
              <a:gd name="connsiteY4" fmla="*/ 6823061 h 6857997"/>
              <a:gd name="connsiteX5" fmla="*/ 0 w 6313150"/>
              <a:gd name="connsiteY5" fmla="*/ 951803 h 6857997"/>
              <a:gd name="connsiteX6" fmla="*/ 31536 w 6313150"/>
              <a:gd name="connsiteY6" fmla="*/ 285771 h 68579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p:spPr>
      </p:pic>
    </p:spTree>
    <p:extLst>
      <p:ext uri="{BB962C8B-B14F-4D97-AF65-F5344CB8AC3E}">
        <p14:creationId xmlns:p14="http://schemas.microsoft.com/office/powerpoint/2010/main" val="116203254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1356</Words>
  <Application>Microsoft Office PowerPoint</Application>
  <PresentationFormat>Widescreen</PresentationFormat>
  <Paragraphs>195</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 Artificial Intelligence</vt:lpstr>
      <vt:lpstr>What is  Artificial Intelligence</vt:lpstr>
      <vt:lpstr>Data Quality in Medical Imaging</vt:lpstr>
      <vt:lpstr>Background on  CT scans</vt:lpstr>
      <vt:lpstr>Problem Statement</vt:lpstr>
      <vt:lpstr>INPUT Data Set</vt:lpstr>
      <vt:lpstr>Convolutional Neural Network</vt:lpstr>
      <vt:lpstr>Tools and Software</vt:lpstr>
      <vt:lpstr>Model Training and Hardware</vt:lpstr>
      <vt:lpstr>Graphics  Processing Unit</vt:lpstr>
      <vt:lpstr>Microsoft  Professional Program</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Artificial Intelligence</dc:title>
  <dc:creator>Lucas Feiock</dc:creator>
  <cp:lastModifiedBy>Lucas Feiock</cp:lastModifiedBy>
  <cp:revision>1</cp:revision>
  <dcterms:created xsi:type="dcterms:W3CDTF">2018-08-06T23:26:26Z</dcterms:created>
  <dcterms:modified xsi:type="dcterms:W3CDTF">2018-08-14T15:23:41Z</dcterms:modified>
</cp:coreProperties>
</file>